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551" r:id="rId45"/>
    <p:sldId id="552" r:id="rId46"/>
    <p:sldId id="301" r:id="rId47"/>
    <p:sldId id="302" r:id="rId48"/>
    <p:sldId id="337" r:id="rId49"/>
    <p:sldId id="338" r:id="rId50"/>
    <p:sldId id="339" r:id="rId51"/>
    <p:sldId id="553" r:id="rId52"/>
    <p:sldId id="554" r:id="rId53"/>
    <p:sldId id="555" r:id="rId54"/>
    <p:sldId id="353" r:id="rId5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D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78" y="11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3A344-C284-45CB-9F7B-70D0BA78ABFF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11EF3-22B9-4D21-B89F-D2F84146D3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9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11EF3-22B9-4D21-B89F-D2F84146D3B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862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67991" y="4031448"/>
            <a:ext cx="2152017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729145"/>
            <a:ext cx="15316092" cy="23975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13238" y="4513219"/>
            <a:ext cx="12061190" cy="3206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9018" y="1302844"/>
            <a:ext cx="949325" cy="545465"/>
            <a:chOff x="1029018" y="1302844"/>
            <a:chExt cx="949325" cy="545465"/>
          </a:xfrm>
        </p:grpSpPr>
        <p:sp>
          <p:nvSpPr>
            <p:cNvPr id="3" name="object 3"/>
            <p:cNvSpPr/>
            <p:nvPr/>
          </p:nvSpPr>
          <p:spPr>
            <a:xfrm>
              <a:off x="1029018" y="1576690"/>
              <a:ext cx="316865" cy="271780"/>
            </a:xfrm>
            <a:custGeom>
              <a:avLst/>
              <a:gdLst/>
              <a:ahLst/>
              <a:cxnLst/>
              <a:rect l="l" t="t" r="r" b="b"/>
              <a:pathLst>
                <a:path w="316865" h="271780">
                  <a:moveTo>
                    <a:pt x="239058" y="271159"/>
                  </a:moveTo>
                  <a:lnTo>
                    <a:pt x="77495" y="271159"/>
                  </a:lnTo>
                  <a:lnTo>
                    <a:pt x="0" y="137210"/>
                  </a:lnTo>
                  <a:lnTo>
                    <a:pt x="79216" y="0"/>
                  </a:lnTo>
                  <a:lnTo>
                    <a:pt x="237337" y="0"/>
                  </a:lnTo>
                  <a:lnTo>
                    <a:pt x="316542" y="137210"/>
                  </a:lnTo>
                  <a:lnTo>
                    <a:pt x="239058" y="2711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87140" y="1302844"/>
              <a:ext cx="474980" cy="545465"/>
            </a:xfrm>
            <a:custGeom>
              <a:avLst/>
              <a:gdLst/>
              <a:ahLst/>
              <a:cxnLst/>
              <a:rect l="l" t="t" r="r" b="b"/>
              <a:pathLst>
                <a:path w="474980" h="545464">
                  <a:moveTo>
                    <a:pt x="397472" y="545005"/>
                  </a:moveTo>
                  <a:lnTo>
                    <a:pt x="235623" y="545005"/>
                  </a:lnTo>
                  <a:lnTo>
                    <a:pt x="108387" y="324490"/>
                  </a:lnTo>
                  <a:lnTo>
                    <a:pt x="53301" y="229079"/>
                  </a:lnTo>
                  <a:lnTo>
                    <a:pt x="0" y="136922"/>
                  </a:lnTo>
                  <a:lnTo>
                    <a:pt x="79216" y="0"/>
                  </a:lnTo>
                  <a:lnTo>
                    <a:pt x="237337" y="0"/>
                  </a:lnTo>
                  <a:lnTo>
                    <a:pt x="289119" y="89510"/>
                  </a:lnTo>
                  <a:lnTo>
                    <a:pt x="395643" y="273845"/>
                  </a:lnTo>
                  <a:lnTo>
                    <a:pt x="424905" y="324490"/>
                  </a:lnTo>
                  <a:lnTo>
                    <a:pt x="474663" y="411056"/>
                  </a:lnTo>
                  <a:lnTo>
                    <a:pt x="397472" y="545005"/>
                  </a:lnTo>
                  <a:close/>
                </a:path>
                <a:path w="474980" h="545464">
                  <a:moveTo>
                    <a:pt x="289168" y="89533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03682" y="1302844"/>
              <a:ext cx="474980" cy="545465"/>
            </a:xfrm>
            <a:custGeom>
              <a:avLst/>
              <a:gdLst/>
              <a:ahLst/>
              <a:cxnLst/>
              <a:rect l="l" t="t" r="r" b="b"/>
              <a:pathLst>
                <a:path w="474980" h="545464">
                  <a:moveTo>
                    <a:pt x="397179" y="545005"/>
                  </a:moveTo>
                  <a:lnTo>
                    <a:pt x="235616" y="545005"/>
                  </a:lnTo>
                  <a:lnTo>
                    <a:pt x="158121" y="411056"/>
                  </a:lnTo>
                  <a:lnTo>
                    <a:pt x="158363" y="410653"/>
                  </a:lnTo>
                  <a:lnTo>
                    <a:pt x="79262" y="273845"/>
                  </a:lnTo>
                  <a:lnTo>
                    <a:pt x="0" y="136922"/>
                  </a:lnTo>
                  <a:lnTo>
                    <a:pt x="79216" y="0"/>
                  </a:lnTo>
                  <a:lnTo>
                    <a:pt x="237337" y="0"/>
                  </a:lnTo>
                  <a:lnTo>
                    <a:pt x="285313" y="82931"/>
                  </a:lnTo>
                  <a:lnTo>
                    <a:pt x="285736" y="82931"/>
                  </a:lnTo>
                  <a:lnTo>
                    <a:pt x="421074" y="317715"/>
                  </a:lnTo>
                  <a:lnTo>
                    <a:pt x="420856" y="317842"/>
                  </a:lnTo>
                  <a:lnTo>
                    <a:pt x="474663" y="411056"/>
                  </a:lnTo>
                  <a:lnTo>
                    <a:pt x="397179" y="545005"/>
                  </a:lnTo>
                  <a:close/>
                </a:path>
                <a:path w="474980" h="545464">
                  <a:moveTo>
                    <a:pt x="285736" y="82931"/>
                  </a:moveTo>
                  <a:lnTo>
                    <a:pt x="285313" y="82931"/>
                  </a:lnTo>
                  <a:lnTo>
                    <a:pt x="285624" y="82735"/>
                  </a:lnTo>
                  <a:lnTo>
                    <a:pt x="285736" y="829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7" name="object 7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4782" y="0"/>
              <a:ext cx="10883217" cy="102869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765624" cy="10286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4052908"/>
              <a:ext cx="6696074" cy="32003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28700" y="7000181"/>
              <a:ext cx="4417695" cy="0"/>
            </a:xfrm>
            <a:custGeom>
              <a:avLst/>
              <a:gdLst/>
              <a:ahLst/>
              <a:cxnLst/>
              <a:rect l="l" t="t" r="r" b="b"/>
              <a:pathLst>
                <a:path w="4417695">
                  <a:moveTo>
                    <a:pt x="0" y="0"/>
                  </a:moveTo>
                  <a:lnTo>
                    <a:pt x="441708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16000" y="7265060"/>
            <a:ext cx="6504940" cy="1282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1000"/>
              </a:lnSpc>
              <a:spcBef>
                <a:spcPts val="95"/>
              </a:spcBef>
            </a:pP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Nachhaltiges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Wirtschaften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Festen</a:t>
            </a:r>
            <a:r>
              <a:rPr sz="21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6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Märkten.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Das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zielgruppenorientierte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Aufarbeiten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Verdana"/>
                <a:cs typeface="Verdana"/>
              </a:rPr>
              <a:t>eines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immer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wichtigeren</a:t>
            </a:r>
            <a:r>
              <a:rPr sz="21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Themas.</a:t>
            </a:r>
            <a:endParaRPr sz="21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3"/>
              <a:ext cx="18287999" cy="39944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2796" y="4909417"/>
              <a:ext cx="3295509" cy="329550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12796" y="4909417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91390" y="969711"/>
            <a:ext cx="11304905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815340" marR="5080" indent="-803275">
              <a:lnSpc>
                <a:spcPts val="5550"/>
              </a:lnSpc>
              <a:spcBef>
                <a:spcPts val="860"/>
              </a:spcBef>
            </a:pPr>
            <a:r>
              <a:rPr sz="5200" spc="125" dirty="0"/>
              <a:t>Und</a:t>
            </a:r>
            <a:r>
              <a:rPr sz="5200" spc="-15" dirty="0"/>
              <a:t> </a:t>
            </a:r>
            <a:r>
              <a:rPr sz="5200" dirty="0"/>
              <a:t>wenn</a:t>
            </a:r>
            <a:r>
              <a:rPr sz="5200" spc="-10" dirty="0"/>
              <a:t> </a:t>
            </a:r>
            <a:r>
              <a:rPr sz="5200" spc="65" dirty="0"/>
              <a:t>das</a:t>
            </a:r>
            <a:r>
              <a:rPr sz="5200" spc="-15" dirty="0"/>
              <a:t> </a:t>
            </a:r>
            <a:r>
              <a:rPr sz="5200" spc="60" dirty="0"/>
              <a:t>Auto</a:t>
            </a:r>
            <a:r>
              <a:rPr sz="5200" spc="-10" dirty="0"/>
              <a:t> </a:t>
            </a:r>
            <a:r>
              <a:rPr sz="5200" spc="80" dirty="0"/>
              <a:t>tatsächlich</a:t>
            </a:r>
            <a:r>
              <a:rPr sz="5200" spc="-10" dirty="0"/>
              <a:t> </a:t>
            </a:r>
            <a:r>
              <a:rPr sz="5200" spc="240" dirty="0"/>
              <a:t>für </a:t>
            </a:r>
            <a:r>
              <a:rPr sz="5200" spc="75" dirty="0"/>
              <a:t>unverzichtbar</a:t>
            </a:r>
            <a:r>
              <a:rPr sz="5200" spc="55" dirty="0"/>
              <a:t> </a:t>
            </a:r>
            <a:r>
              <a:rPr sz="5200" dirty="0"/>
              <a:t>gehalten</a:t>
            </a:r>
            <a:r>
              <a:rPr sz="5200" spc="55" dirty="0"/>
              <a:t> </a:t>
            </a:r>
            <a:r>
              <a:rPr sz="5200" spc="-10" dirty="0"/>
              <a:t>wird...</a:t>
            </a:r>
            <a:endParaRPr sz="5200"/>
          </a:p>
        </p:txBody>
      </p:sp>
      <p:sp>
        <p:nvSpPr>
          <p:cNvPr id="7" name="object 7"/>
          <p:cNvSpPr txBox="1"/>
          <p:nvPr/>
        </p:nvSpPr>
        <p:spPr>
          <a:xfrm>
            <a:off x="2975403" y="2508290"/>
            <a:ext cx="12337415" cy="1539875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...schaffen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Parkleitsysteme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Ordnung.</a:t>
            </a:r>
            <a:endParaRPr sz="2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095"/>
              </a:spcBef>
            </a:pP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organisierten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Parkplätzen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gibt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Stellplätze.</a:t>
            </a:r>
            <a:endParaRPr sz="2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095"/>
              </a:spcBef>
            </a:pP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Anbindung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sorgen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eigens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eingerichtete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Shuttle-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Dienste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85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direkt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zum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Festplatz!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525782" y="4871317"/>
            <a:ext cx="7887970" cy="3371850"/>
            <a:chOff x="7525782" y="4871317"/>
            <a:chExt cx="7887970" cy="3371850"/>
          </a:xfrm>
        </p:grpSpPr>
        <p:pic>
          <p:nvPicPr>
            <p:cNvPr id="9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3882" y="4909417"/>
              <a:ext cx="3295509" cy="329550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563882" y="4909416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79694" y="4909417"/>
              <a:ext cx="3295510" cy="329550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2079693" y="4909416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63882" y="5009021"/>
              <a:ext cx="10724116" cy="52779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63882" y="0"/>
              <a:ext cx="10724116" cy="5143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636311" y="4388034"/>
              <a:ext cx="489584" cy="283210"/>
            </a:xfrm>
            <a:custGeom>
              <a:avLst/>
              <a:gdLst/>
              <a:ahLst/>
              <a:cxnLst/>
              <a:rect l="l" t="t" r="r" b="b"/>
              <a:pathLst>
                <a:path w="489584" h="283210">
                  <a:moveTo>
                    <a:pt x="489124" y="169697"/>
                  </a:moveTo>
                  <a:lnTo>
                    <a:pt x="43068" y="282904"/>
                  </a:lnTo>
                  <a:lnTo>
                    <a:pt x="0" y="113207"/>
                  </a:lnTo>
                  <a:lnTo>
                    <a:pt x="446055" y="0"/>
                  </a:lnTo>
                  <a:lnTo>
                    <a:pt x="489124" y="169697"/>
                  </a:lnTo>
                  <a:close/>
                </a:path>
              </a:pathLst>
            </a:custGeom>
            <a:solidFill>
              <a:srgbClr val="838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16000" y="4076700"/>
            <a:ext cx="5788660" cy="3125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8740">
              <a:lnSpc>
                <a:spcPct val="138000"/>
              </a:lnSpc>
              <a:spcBef>
                <a:spcPts val="100"/>
              </a:spcBef>
            </a:pP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Gesamtstrecken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Tournee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mit 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jährlich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ca.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4" dirty="0">
                <a:solidFill>
                  <a:srgbClr val="FFFFFF"/>
                </a:solidFill>
                <a:latin typeface="Verdana"/>
                <a:cs typeface="Verdana"/>
              </a:rPr>
              <a:t>15-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25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Volksfestplätzen 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beträgt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dank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sinnvoller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Routenplanung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oft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unter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1.500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km...</a:t>
            </a:r>
            <a:endParaRPr sz="2000" dirty="0">
              <a:latin typeface="Century Gothic"/>
              <a:cs typeface="Century Gothic"/>
            </a:endParaRPr>
          </a:p>
          <a:p>
            <a:pPr marL="12700" marR="5080">
              <a:lnSpc>
                <a:spcPct val="138000"/>
              </a:lnSpc>
              <a:spcBef>
                <a:spcPts val="1500"/>
              </a:spcBef>
            </a:pPr>
            <a:r>
              <a:rPr sz="2000" spc="-90" dirty="0">
                <a:solidFill>
                  <a:srgbClr val="FFFFFF"/>
                </a:solidFill>
                <a:latin typeface="Verdana"/>
                <a:cs typeface="Verdana"/>
              </a:rPr>
              <a:t>Denn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unsere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Zugmaschinen,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Anhänger, 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Wohnwagen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stehen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mehr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 err="1">
                <a:solidFill>
                  <a:srgbClr val="FFFFFF"/>
                </a:solidFill>
                <a:latin typeface="Verdana"/>
                <a:cs typeface="Verdana"/>
              </a:rPr>
              <a:t>als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300</a:t>
            </a:r>
            <a:r>
              <a:rPr lang="de-DE" sz="2000" spc="6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 err="1">
                <a:solidFill>
                  <a:srgbClr val="FFFFFF"/>
                </a:solidFill>
                <a:latin typeface="Verdana"/>
                <a:cs typeface="Verdana"/>
              </a:rPr>
              <a:t>Tage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65" dirty="0">
                <a:solidFill>
                  <a:srgbClr val="FFFFFF"/>
                </a:solidFill>
                <a:latin typeface="Verdana"/>
                <a:cs typeface="Verdana"/>
              </a:rPr>
              <a:t>im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Jahr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herum.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2000" spc="6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Festplatz,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Parkplatz,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dem 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heimischen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Betriebsgelände….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28700" y="2680011"/>
            <a:ext cx="5772150" cy="11334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7939" rIns="0" bIns="0" rtlCol="0">
            <a:spAutoFit/>
          </a:bodyPr>
          <a:lstStyle/>
          <a:p>
            <a:pPr marL="617855" marR="514984" indent="763905">
              <a:lnSpc>
                <a:spcPct val="115199"/>
              </a:lnSpc>
              <a:spcBef>
                <a:spcPts val="219"/>
              </a:spcBef>
            </a:pPr>
            <a:r>
              <a:rPr sz="2550" spc="-10" dirty="0">
                <a:solidFill>
                  <a:srgbClr val="0D1D60"/>
                </a:solidFill>
              </a:rPr>
              <a:t>Auch</a:t>
            </a:r>
            <a:r>
              <a:rPr sz="2550" spc="-85" dirty="0">
                <a:solidFill>
                  <a:srgbClr val="0D1D60"/>
                </a:solidFill>
              </a:rPr>
              <a:t> </a:t>
            </a:r>
            <a:r>
              <a:rPr sz="2550" dirty="0">
                <a:solidFill>
                  <a:srgbClr val="0D1D60"/>
                </a:solidFill>
              </a:rPr>
              <a:t>die</a:t>
            </a:r>
            <a:r>
              <a:rPr sz="2550" spc="-80" dirty="0">
                <a:solidFill>
                  <a:srgbClr val="0D1D60"/>
                </a:solidFill>
              </a:rPr>
              <a:t> </a:t>
            </a:r>
            <a:r>
              <a:rPr sz="2550" spc="100" dirty="0">
                <a:solidFill>
                  <a:srgbClr val="0D1D60"/>
                </a:solidFill>
              </a:rPr>
              <a:t>Wege</a:t>
            </a:r>
            <a:r>
              <a:rPr sz="2550" spc="-85" dirty="0">
                <a:solidFill>
                  <a:srgbClr val="0D1D60"/>
                </a:solidFill>
              </a:rPr>
              <a:t> </a:t>
            </a:r>
            <a:r>
              <a:rPr sz="2550" spc="-25" dirty="0">
                <a:solidFill>
                  <a:srgbClr val="0D1D60"/>
                </a:solidFill>
              </a:rPr>
              <a:t>der </a:t>
            </a:r>
            <a:r>
              <a:rPr sz="2550" spc="85" dirty="0">
                <a:solidFill>
                  <a:srgbClr val="0D1D60"/>
                </a:solidFill>
              </a:rPr>
              <a:t>Schausteller</a:t>
            </a:r>
            <a:r>
              <a:rPr sz="2550" dirty="0">
                <a:solidFill>
                  <a:srgbClr val="0D1D60"/>
                </a:solidFill>
              </a:rPr>
              <a:t> </a:t>
            </a:r>
            <a:r>
              <a:rPr sz="2550" spc="65" dirty="0">
                <a:solidFill>
                  <a:srgbClr val="0D1D60"/>
                </a:solidFill>
              </a:rPr>
              <a:t>sind</a:t>
            </a:r>
            <a:r>
              <a:rPr sz="2550" dirty="0">
                <a:solidFill>
                  <a:srgbClr val="0D1D60"/>
                </a:solidFill>
              </a:rPr>
              <a:t> </a:t>
            </a:r>
            <a:r>
              <a:rPr sz="2550" spc="80" dirty="0">
                <a:solidFill>
                  <a:srgbClr val="0D1D60"/>
                </a:solidFill>
              </a:rPr>
              <a:t>meist</a:t>
            </a:r>
            <a:r>
              <a:rPr sz="2550" dirty="0">
                <a:solidFill>
                  <a:srgbClr val="0D1D60"/>
                </a:solidFill>
              </a:rPr>
              <a:t> </a:t>
            </a:r>
            <a:r>
              <a:rPr sz="2550" spc="45" dirty="0">
                <a:solidFill>
                  <a:srgbClr val="0D1D60"/>
                </a:solidFill>
              </a:rPr>
              <a:t>kurz.</a:t>
            </a:r>
            <a:endParaRPr sz="2550"/>
          </a:p>
        </p:txBody>
      </p:sp>
      <p:sp>
        <p:nvSpPr>
          <p:cNvPr id="10" name="object 10"/>
          <p:cNvSpPr txBox="1"/>
          <p:nvPr/>
        </p:nvSpPr>
        <p:spPr>
          <a:xfrm>
            <a:off x="1016000" y="7872739"/>
            <a:ext cx="5772150" cy="1655581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39370" rIns="0" bIns="0" rtlCol="0">
            <a:spAutoFit/>
          </a:bodyPr>
          <a:lstStyle/>
          <a:p>
            <a:pPr marL="142875" marR="322580">
              <a:lnSpc>
                <a:spcPts val="1800"/>
              </a:lnSpc>
            </a:pPr>
            <a:r>
              <a:rPr sz="1600" b="1" dirty="0">
                <a:solidFill>
                  <a:srgbClr val="0D1D60"/>
                </a:solidFill>
                <a:latin typeface="Century Gothic"/>
                <a:cs typeface="Century Gothic"/>
              </a:rPr>
              <a:t>Kleine</a:t>
            </a:r>
            <a:r>
              <a:rPr sz="1600" b="1" spc="3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Randbemerkung:</a:t>
            </a:r>
            <a:r>
              <a:rPr sz="1600" b="1" spc="6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endParaRPr lang="de-DE" sz="1600" b="1" spc="65" dirty="0">
              <a:solidFill>
                <a:srgbClr val="0D1D60"/>
              </a:solidFill>
              <a:latin typeface="Century Gothic"/>
              <a:cs typeface="Century Gothic"/>
            </a:endParaRPr>
          </a:p>
          <a:p>
            <a:pPr marL="142875" marR="322580">
              <a:lnSpc>
                <a:spcPts val="1800"/>
              </a:lnSpc>
            </a:pPr>
            <a:endParaRPr lang="de-DE" sz="1600" b="1" spc="65" dirty="0">
              <a:solidFill>
                <a:srgbClr val="0D1D60"/>
              </a:solidFill>
              <a:latin typeface="Century Gothic"/>
              <a:cs typeface="Verdana"/>
            </a:endParaRPr>
          </a:p>
          <a:p>
            <a:pPr marL="142875" marR="322580">
              <a:lnSpc>
                <a:spcPts val="1800"/>
              </a:lnSpc>
            </a:pPr>
            <a:r>
              <a:rPr lang="de-DE" sz="1600" spc="-20" dirty="0">
                <a:solidFill>
                  <a:srgbClr val="0D1D60"/>
                </a:solidFill>
                <a:latin typeface="Verdana"/>
                <a:cs typeface="Verdana"/>
              </a:rPr>
              <a:t>Bereits seit Jahren betonen wir, wie sehr wir die mit der Privatisierung der Bahn einhergehende Abschaffung des Transports per Schiene bedauern und wünschen uns – bisher vergeblich – diesen Weg zurück.</a:t>
            </a:r>
            <a:endParaRPr sz="1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0"/>
            <a:ext cx="85343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98887" y="6355343"/>
            <a:ext cx="10277475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914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295"/>
              </a:spcBef>
            </a:pPr>
            <a:endParaRPr sz="2400">
              <a:latin typeface="Times New Roman"/>
              <a:cs typeface="Times New Roman"/>
            </a:endParaRPr>
          </a:p>
          <a:p>
            <a:pPr marL="985519">
              <a:lnSpc>
                <a:spcPct val="100000"/>
              </a:lnSpc>
            </a:pPr>
            <a:r>
              <a:rPr sz="2400" spc="-35" dirty="0">
                <a:solidFill>
                  <a:srgbClr val="0D1D60"/>
                </a:solidFill>
                <a:latin typeface="Verdana"/>
                <a:cs typeface="Verdana"/>
              </a:rPr>
              <a:t>Fachgerechte</a:t>
            </a:r>
            <a:r>
              <a:rPr sz="2400" spc="-1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Aussteuerung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der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0D1D60"/>
                </a:solidFill>
                <a:latin typeface="Verdana"/>
                <a:cs typeface="Verdana"/>
              </a:rPr>
              <a:t>Lautsprecheranlagen.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98887" y="8367630"/>
            <a:ext cx="10277475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339090" rIns="0" bIns="0" rtlCol="0">
            <a:spAutoFit/>
          </a:bodyPr>
          <a:lstStyle/>
          <a:p>
            <a:pPr marL="985519" marR="2051685">
              <a:lnSpc>
                <a:spcPct val="138000"/>
              </a:lnSpc>
              <a:spcBef>
                <a:spcPts val="2670"/>
              </a:spcBef>
            </a:pPr>
            <a:r>
              <a:rPr sz="2400" spc="-95" dirty="0">
                <a:solidFill>
                  <a:srgbClr val="0D1D60"/>
                </a:solidFill>
                <a:latin typeface="Verdana"/>
                <a:cs typeface="Verdana"/>
              </a:rPr>
              <a:t>Einmessung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und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Begrenzung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der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0D1D60"/>
                </a:solidFill>
                <a:latin typeface="Verdana"/>
                <a:cs typeface="Verdana"/>
              </a:rPr>
              <a:t>Lautstärke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0D1D60"/>
                </a:solidFill>
                <a:latin typeface="Verdana"/>
                <a:cs typeface="Verdana"/>
              </a:rPr>
              <a:t>durch </a:t>
            </a:r>
            <a:r>
              <a:rPr sz="2400" spc="-25" dirty="0">
                <a:solidFill>
                  <a:srgbClr val="0D1D60"/>
                </a:solidFill>
                <a:latin typeface="Verdana"/>
                <a:cs typeface="Verdana"/>
              </a:rPr>
              <a:t>Limiter.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8887" y="4413584"/>
            <a:ext cx="10277475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342265" rIns="0" bIns="0" rtlCol="0">
            <a:spAutoFit/>
          </a:bodyPr>
          <a:lstStyle/>
          <a:p>
            <a:pPr marL="985519" marR="1133475">
              <a:lnSpc>
                <a:spcPct val="138000"/>
              </a:lnSpc>
              <a:spcBef>
                <a:spcPts val="2695"/>
              </a:spcBef>
            </a:pPr>
            <a:r>
              <a:rPr sz="2400" spc="-95" dirty="0">
                <a:solidFill>
                  <a:srgbClr val="0D1D60"/>
                </a:solidFill>
                <a:latin typeface="Verdana"/>
                <a:cs typeface="Verdana"/>
              </a:rPr>
              <a:t>Positionierung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der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0D1D60"/>
                </a:solidFill>
                <a:latin typeface="Verdana"/>
                <a:cs typeface="Verdana"/>
              </a:rPr>
              <a:t>Geschäfte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unter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Berücksichtigung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0D1D60"/>
                </a:solidFill>
                <a:latin typeface="Verdana"/>
                <a:cs typeface="Verdana"/>
              </a:rPr>
              <a:t>der </a:t>
            </a:r>
            <a:r>
              <a:rPr sz="2400" spc="-10" dirty="0">
                <a:solidFill>
                  <a:srgbClr val="0D1D60"/>
                </a:solidFill>
                <a:latin typeface="Verdana"/>
                <a:cs typeface="Verdana"/>
              </a:rPr>
              <a:t>Wohnbebauung.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8700" y="6355343"/>
            <a:ext cx="1670685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18465">
              <a:lnSpc>
                <a:spcPct val="100000"/>
              </a:lnSpc>
              <a:spcBef>
                <a:spcPts val="3419"/>
              </a:spcBef>
            </a:pP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02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8700" y="8367630"/>
            <a:ext cx="1670685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16559">
              <a:lnSpc>
                <a:spcPct val="100000"/>
              </a:lnSpc>
              <a:spcBef>
                <a:spcPts val="3419"/>
              </a:spcBef>
            </a:pPr>
            <a:r>
              <a:rPr sz="5050" spc="35" dirty="0">
                <a:solidFill>
                  <a:srgbClr val="0D1D60"/>
                </a:solidFill>
                <a:latin typeface="Verdana"/>
                <a:cs typeface="Verdana"/>
              </a:rPr>
              <a:t>03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8700" y="4413584"/>
            <a:ext cx="1670685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88315">
              <a:lnSpc>
                <a:spcPct val="100000"/>
              </a:lnSpc>
              <a:spcBef>
                <a:spcPts val="3419"/>
              </a:spcBef>
            </a:pPr>
            <a:r>
              <a:rPr sz="5050" spc="-545" dirty="0">
                <a:solidFill>
                  <a:srgbClr val="0D1D60"/>
                </a:solidFill>
                <a:latin typeface="Verdana"/>
                <a:cs typeface="Verdana"/>
              </a:rPr>
              <a:t>01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6000" y="1108064"/>
            <a:ext cx="8401685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>
              <a:lnSpc>
                <a:spcPts val="5550"/>
              </a:lnSpc>
              <a:spcBef>
                <a:spcPts val="860"/>
              </a:spcBef>
            </a:pPr>
            <a:r>
              <a:rPr sz="5200" dirty="0"/>
              <a:t>Nachhaltigkeit</a:t>
            </a:r>
            <a:r>
              <a:rPr sz="5200" spc="355" dirty="0"/>
              <a:t> </a:t>
            </a:r>
            <a:r>
              <a:rPr sz="5200" spc="55" dirty="0"/>
              <a:t>beudeutet </a:t>
            </a:r>
            <a:r>
              <a:rPr sz="5200" spc="-70" dirty="0"/>
              <a:t>auch</a:t>
            </a:r>
            <a:r>
              <a:rPr sz="5200" spc="-280" dirty="0"/>
              <a:t> </a:t>
            </a:r>
            <a:r>
              <a:rPr sz="5200" spc="70" dirty="0"/>
              <a:t>Rücksicht...</a:t>
            </a:r>
            <a:endParaRPr sz="5200"/>
          </a:p>
        </p:txBody>
      </p:sp>
      <p:sp>
        <p:nvSpPr>
          <p:cNvPr id="10" name="object 10"/>
          <p:cNvSpPr txBox="1"/>
          <p:nvPr/>
        </p:nvSpPr>
        <p:spPr>
          <a:xfrm>
            <a:off x="1016000" y="3080743"/>
            <a:ext cx="6334125" cy="99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800"/>
              </a:lnSpc>
              <a:spcBef>
                <a:spcPts val="100"/>
              </a:spcBef>
            </a:pP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Lärmschutz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deutschen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Volksfesten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wird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gewährleistet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durch…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28700" y="3026768"/>
            <a:ext cx="4417695" cy="0"/>
          </a:xfrm>
          <a:custGeom>
            <a:avLst/>
            <a:gdLst/>
            <a:ahLst/>
            <a:cxnLst/>
            <a:rect l="l" t="t" r="r" b="b"/>
            <a:pathLst>
              <a:path w="4417695">
                <a:moveTo>
                  <a:pt x="0" y="0"/>
                </a:moveTo>
                <a:lnTo>
                  <a:pt x="4417087" y="0"/>
                </a:lnTo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34059" y="6177025"/>
              <a:ext cx="414020" cy="2123440"/>
            </a:xfrm>
            <a:custGeom>
              <a:avLst/>
              <a:gdLst/>
              <a:ahLst/>
              <a:cxnLst/>
              <a:rect l="l" t="t" r="r" b="b"/>
              <a:pathLst>
                <a:path w="414019" h="2123440">
                  <a:moveTo>
                    <a:pt x="402475" y="1786572"/>
                  </a:moveTo>
                  <a:lnTo>
                    <a:pt x="399224" y="1787842"/>
                  </a:lnTo>
                  <a:lnTo>
                    <a:pt x="400024" y="1787842"/>
                  </a:lnTo>
                  <a:lnTo>
                    <a:pt x="402475" y="1786572"/>
                  </a:lnTo>
                  <a:close/>
                </a:path>
                <a:path w="414019" h="2123440">
                  <a:moveTo>
                    <a:pt x="402475" y="24130"/>
                  </a:moveTo>
                  <a:lnTo>
                    <a:pt x="399224" y="25400"/>
                  </a:lnTo>
                  <a:lnTo>
                    <a:pt x="400024" y="25400"/>
                  </a:lnTo>
                  <a:lnTo>
                    <a:pt x="402475" y="24130"/>
                  </a:lnTo>
                  <a:close/>
                </a:path>
                <a:path w="414019" h="2123440">
                  <a:moveTo>
                    <a:pt x="405320" y="1784032"/>
                  </a:moveTo>
                  <a:lnTo>
                    <a:pt x="404190" y="1782813"/>
                  </a:lnTo>
                  <a:lnTo>
                    <a:pt x="403745" y="1782762"/>
                  </a:lnTo>
                  <a:lnTo>
                    <a:pt x="403059" y="1781492"/>
                  </a:lnTo>
                  <a:lnTo>
                    <a:pt x="402742" y="1781492"/>
                  </a:lnTo>
                  <a:lnTo>
                    <a:pt x="402272" y="1780222"/>
                  </a:lnTo>
                  <a:lnTo>
                    <a:pt x="402056" y="1780222"/>
                  </a:lnTo>
                  <a:lnTo>
                    <a:pt x="401955" y="1778952"/>
                  </a:lnTo>
                  <a:lnTo>
                    <a:pt x="401955" y="1780222"/>
                  </a:lnTo>
                  <a:lnTo>
                    <a:pt x="402463" y="1781492"/>
                  </a:lnTo>
                  <a:lnTo>
                    <a:pt x="403656" y="1782762"/>
                  </a:lnTo>
                  <a:lnTo>
                    <a:pt x="403809" y="1782991"/>
                  </a:lnTo>
                  <a:lnTo>
                    <a:pt x="401751" y="1784032"/>
                  </a:lnTo>
                  <a:lnTo>
                    <a:pt x="399961" y="1784032"/>
                  </a:lnTo>
                  <a:lnTo>
                    <a:pt x="394703" y="1785302"/>
                  </a:lnTo>
                  <a:lnTo>
                    <a:pt x="391337" y="1786572"/>
                  </a:lnTo>
                  <a:lnTo>
                    <a:pt x="381660" y="1789112"/>
                  </a:lnTo>
                  <a:lnTo>
                    <a:pt x="375793" y="1791652"/>
                  </a:lnTo>
                  <a:lnTo>
                    <a:pt x="370052" y="1792922"/>
                  </a:lnTo>
                  <a:lnTo>
                    <a:pt x="377990" y="1790382"/>
                  </a:lnTo>
                  <a:lnTo>
                    <a:pt x="385152" y="1787842"/>
                  </a:lnTo>
                  <a:lnTo>
                    <a:pt x="387756" y="1786572"/>
                  </a:lnTo>
                  <a:lnTo>
                    <a:pt x="390652" y="1785302"/>
                  </a:lnTo>
                  <a:lnTo>
                    <a:pt x="393547" y="1784032"/>
                  </a:lnTo>
                  <a:lnTo>
                    <a:pt x="396760" y="1782762"/>
                  </a:lnTo>
                  <a:lnTo>
                    <a:pt x="395668" y="1782762"/>
                  </a:lnTo>
                  <a:lnTo>
                    <a:pt x="386321" y="1785302"/>
                  </a:lnTo>
                  <a:lnTo>
                    <a:pt x="381241" y="1785302"/>
                  </a:lnTo>
                  <a:lnTo>
                    <a:pt x="390055" y="1781492"/>
                  </a:lnTo>
                  <a:lnTo>
                    <a:pt x="396760" y="1778952"/>
                  </a:lnTo>
                  <a:lnTo>
                    <a:pt x="401535" y="1776412"/>
                  </a:lnTo>
                  <a:lnTo>
                    <a:pt x="401662" y="1773872"/>
                  </a:lnTo>
                  <a:lnTo>
                    <a:pt x="398386" y="1773872"/>
                  </a:lnTo>
                  <a:lnTo>
                    <a:pt x="395211" y="1775142"/>
                  </a:lnTo>
                  <a:lnTo>
                    <a:pt x="388785" y="1776412"/>
                  </a:lnTo>
                  <a:lnTo>
                    <a:pt x="385584" y="1777682"/>
                  </a:lnTo>
                  <a:lnTo>
                    <a:pt x="382549" y="1778952"/>
                  </a:lnTo>
                  <a:lnTo>
                    <a:pt x="379603" y="1777682"/>
                  </a:lnTo>
                  <a:lnTo>
                    <a:pt x="367030" y="1782762"/>
                  </a:lnTo>
                  <a:lnTo>
                    <a:pt x="354787" y="1787842"/>
                  </a:lnTo>
                  <a:lnTo>
                    <a:pt x="354444" y="1787842"/>
                  </a:lnTo>
                  <a:lnTo>
                    <a:pt x="356336" y="1786572"/>
                  </a:lnTo>
                  <a:lnTo>
                    <a:pt x="360108" y="1784032"/>
                  </a:lnTo>
                  <a:lnTo>
                    <a:pt x="371640" y="1778952"/>
                  </a:lnTo>
                  <a:lnTo>
                    <a:pt x="377558" y="1776412"/>
                  </a:lnTo>
                  <a:lnTo>
                    <a:pt x="381546" y="1775142"/>
                  </a:lnTo>
                  <a:lnTo>
                    <a:pt x="385622" y="1772602"/>
                  </a:lnTo>
                  <a:lnTo>
                    <a:pt x="392061" y="1771332"/>
                  </a:lnTo>
                  <a:lnTo>
                    <a:pt x="394258" y="1770062"/>
                  </a:lnTo>
                  <a:lnTo>
                    <a:pt x="397802" y="1768792"/>
                  </a:lnTo>
                  <a:lnTo>
                    <a:pt x="399008" y="1768792"/>
                  </a:lnTo>
                  <a:lnTo>
                    <a:pt x="401751" y="1767522"/>
                  </a:lnTo>
                  <a:lnTo>
                    <a:pt x="397421" y="1767522"/>
                  </a:lnTo>
                  <a:lnTo>
                    <a:pt x="393534" y="1768792"/>
                  </a:lnTo>
                  <a:lnTo>
                    <a:pt x="391071" y="1768792"/>
                  </a:lnTo>
                  <a:lnTo>
                    <a:pt x="383781" y="1771332"/>
                  </a:lnTo>
                  <a:lnTo>
                    <a:pt x="374307" y="1773872"/>
                  </a:lnTo>
                  <a:lnTo>
                    <a:pt x="367207" y="1777682"/>
                  </a:lnTo>
                  <a:lnTo>
                    <a:pt x="352971" y="1782762"/>
                  </a:lnTo>
                  <a:lnTo>
                    <a:pt x="345757" y="1786572"/>
                  </a:lnTo>
                  <a:lnTo>
                    <a:pt x="348818" y="1784032"/>
                  </a:lnTo>
                  <a:lnTo>
                    <a:pt x="353415" y="1778952"/>
                  </a:lnTo>
                  <a:lnTo>
                    <a:pt x="361619" y="1775142"/>
                  </a:lnTo>
                  <a:lnTo>
                    <a:pt x="368604" y="1772602"/>
                  </a:lnTo>
                  <a:lnTo>
                    <a:pt x="374573" y="1770062"/>
                  </a:lnTo>
                  <a:lnTo>
                    <a:pt x="377812" y="1768792"/>
                  </a:lnTo>
                  <a:lnTo>
                    <a:pt x="380365" y="1766252"/>
                  </a:lnTo>
                  <a:lnTo>
                    <a:pt x="382663" y="1764982"/>
                  </a:lnTo>
                  <a:lnTo>
                    <a:pt x="375412" y="1767522"/>
                  </a:lnTo>
                  <a:lnTo>
                    <a:pt x="368681" y="1768792"/>
                  </a:lnTo>
                  <a:lnTo>
                    <a:pt x="359270" y="1771332"/>
                  </a:lnTo>
                  <a:lnTo>
                    <a:pt x="348691" y="1775142"/>
                  </a:lnTo>
                  <a:lnTo>
                    <a:pt x="337375" y="1781492"/>
                  </a:lnTo>
                  <a:lnTo>
                    <a:pt x="325615" y="1786572"/>
                  </a:lnTo>
                  <a:lnTo>
                    <a:pt x="313690" y="1792922"/>
                  </a:lnTo>
                  <a:lnTo>
                    <a:pt x="312572" y="1791652"/>
                  </a:lnTo>
                  <a:lnTo>
                    <a:pt x="337324" y="1778952"/>
                  </a:lnTo>
                  <a:lnTo>
                    <a:pt x="357378" y="1768792"/>
                  </a:lnTo>
                  <a:lnTo>
                    <a:pt x="365036" y="1766252"/>
                  </a:lnTo>
                  <a:lnTo>
                    <a:pt x="373481" y="1762442"/>
                  </a:lnTo>
                  <a:lnTo>
                    <a:pt x="372948" y="1762442"/>
                  </a:lnTo>
                  <a:lnTo>
                    <a:pt x="366661" y="1763712"/>
                  </a:lnTo>
                  <a:lnTo>
                    <a:pt x="360438" y="1766252"/>
                  </a:lnTo>
                  <a:lnTo>
                    <a:pt x="354279" y="1770062"/>
                  </a:lnTo>
                  <a:lnTo>
                    <a:pt x="336207" y="1777682"/>
                  </a:lnTo>
                  <a:lnTo>
                    <a:pt x="330352" y="1780222"/>
                  </a:lnTo>
                  <a:lnTo>
                    <a:pt x="324599" y="1784032"/>
                  </a:lnTo>
                  <a:lnTo>
                    <a:pt x="318287" y="1785302"/>
                  </a:lnTo>
                  <a:lnTo>
                    <a:pt x="311467" y="1789112"/>
                  </a:lnTo>
                  <a:lnTo>
                    <a:pt x="298183" y="1795462"/>
                  </a:lnTo>
                  <a:lnTo>
                    <a:pt x="291706" y="1799272"/>
                  </a:lnTo>
                  <a:lnTo>
                    <a:pt x="285927" y="1803082"/>
                  </a:lnTo>
                  <a:lnTo>
                    <a:pt x="282219" y="1803082"/>
                  </a:lnTo>
                  <a:lnTo>
                    <a:pt x="279857" y="1804352"/>
                  </a:lnTo>
                  <a:lnTo>
                    <a:pt x="277710" y="1805622"/>
                  </a:lnTo>
                  <a:lnTo>
                    <a:pt x="276948" y="1806892"/>
                  </a:lnTo>
                  <a:lnTo>
                    <a:pt x="269341" y="1811972"/>
                  </a:lnTo>
                  <a:lnTo>
                    <a:pt x="266941" y="1814512"/>
                  </a:lnTo>
                  <a:lnTo>
                    <a:pt x="259143" y="1820862"/>
                  </a:lnTo>
                  <a:lnTo>
                    <a:pt x="256374" y="1822132"/>
                  </a:lnTo>
                  <a:lnTo>
                    <a:pt x="253517" y="1824672"/>
                  </a:lnTo>
                  <a:lnTo>
                    <a:pt x="250355" y="1827212"/>
                  </a:lnTo>
                  <a:lnTo>
                    <a:pt x="255625" y="1822132"/>
                  </a:lnTo>
                  <a:lnTo>
                    <a:pt x="259918" y="1818322"/>
                  </a:lnTo>
                  <a:lnTo>
                    <a:pt x="262483" y="1815782"/>
                  </a:lnTo>
                  <a:lnTo>
                    <a:pt x="264655" y="1814512"/>
                  </a:lnTo>
                  <a:lnTo>
                    <a:pt x="266788" y="1811972"/>
                  </a:lnTo>
                  <a:lnTo>
                    <a:pt x="265976" y="1811972"/>
                  </a:lnTo>
                  <a:lnTo>
                    <a:pt x="263728" y="1813242"/>
                  </a:lnTo>
                  <a:lnTo>
                    <a:pt x="261404" y="1815782"/>
                  </a:lnTo>
                  <a:lnTo>
                    <a:pt x="259270" y="1817052"/>
                  </a:lnTo>
                  <a:lnTo>
                    <a:pt x="246761" y="1828482"/>
                  </a:lnTo>
                  <a:lnTo>
                    <a:pt x="235140" y="1839912"/>
                  </a:lnTo>
                  <a:lnTo>
                    <a:pt x="224358" y="1851342"/>
                  </a:lnTo>
                  <a:lnTo>
                    <a:pt x="214426" y="1862772"/>
                  </a:lnTo>
                  <a:lnTo>
                    <a:pt x="209727" y="1867852"/>
                  </a:lnTo>
                  <a:lnTo>
                    <a:pt x="205219" y="1874202"/>
                  </a:lnTo>
                  <a:lnTo>
                    <a:pt x="200863" y="1879282"/>
                  </a:lnTo>
                  <a:lnTo>
                    <a:pt x="196672" y="1885632"/>
                  </a:lnTo>
                  <a:lnTo>
                    <a:pt x="191312" y="1893252"/>
                  </a:lnTo>
                  <a:lnTo>
                    <a:pt x="190042" y="1894522"/>
                  </a:lnTo>
                  <a:lnTo>
                    <a:pt x="187464" y="1898332"/>
                  </a:lnTo>
                  <a:lnTo>
                    <a:pt x="181775" y="1907222"/>
                  </a:lnTo>
                  <a:lnTo>
                    <a:pt x="177622" y="1913572"/>
                  </a:lnTo>
                  <a:lnTo>
                    <a:pt x="168236" y="1930082"/>
                  </a:lnTo>
                  <a:lnTo>
                    <a:pt x="156654" y="1949132"/>
                  </a:lnTo>
                  <a:lnTo>
                    <a:pt x="117703" y="2017712"/>
                  </a:lnTo>
                  <a:lnTo>
                    <a:pt x="104381" y="2041842"/>
                  </a:lnTo>
                  <a:lnTo>
                    <a:pt x="102260" y="2038032"/>
                  </a:lnTo>
                  <a:lnTo>
                    <a:pt x="104317" y="2041842"/>
                  </a:lnTo>
                  <a:lnTo>
                    <a:pt x="95935" y="2027872"/>
                  </a:lnTo>
                  <a:lnTo>
                    <a:pt x="93967" y="2024062"/>
                  </a:lnTo>
                  <a:lnTo>
                    <a:pt x="88569" y="2015172"/>
                  </a:lnTo>
                  <a:lnTo>
                    <a:pt x="81267" y="2001202"/>
                  </a:lnTo>
                  <a:lnTo>
                    <a:pt x="73787" y="1988502"/>
                  </a:lnTo>
                  <a:lnTo>
                    <a:pt x="67691" y="1977072"/>
                  </a:lnTo>
                  <a:lnTo>
                    <a:pt x="53136" y="1956752"/>
                  </a:lnTo>
                  <a:lnTo>
                    <a:pt x="37579" y="1941512"/>
                  </a:lnTo>
                  <a:lnTo>
                    <a:pt x="22644" y="1933892"/>
                  </a:lnTo>
                  <a:lnTo>
                    <a:pt x="9956" y="1933892"/>
                  </a:lnTo>
                  <a:lnTo>
                    <a:pt x="1790" y="1945322"/>
                  </a:lnTo>
                  <a:lnTo>
                    <a:pt x="0" y="1963102"/>
                  </a:lnTo>
                  <a:lnTo>
                    <a:pt x="4521" y="1985962"/>
                  </a:lnTo>
                  <a:lnTo>
                    <a:pt x="15328" y="2010092"/>
                  </a:lnTo>
                  <a:lnTo>
                    <a:pt x="20142" y="2020252"/>
                  </a:lnTo>
                  <a:lnTo>
                    <a:pt x="28498" y="2035492"/>
                  </a:lnTo>
                  <a:lnTo>
                    <a:pt x="34899" y="2048192"/>
                  </a:lnTo>
                  <a:lnTo>
                    <a:pt x="38100" y="2053272"/>
                  </a:lnTo>
                  <a:lnTo>
                    <a:pt x="41084" y="2059622"/>
                  </a:lnTo>
                  <a:lnTo>
                    <a:pt x="48793" y="2072322"/>
                  </a:lnTo>
                  <a:lnTo>
                    <a:pt x="61201" y="2092642"/>
                  </a:lnTo>
                  <a:lnTo>
                    <a:pt x="69024" y="2104072"/>
                  </a:lnTo>
                  <a:lnTo>
                    <a:pt x="73888" y="2109152"/>
                  </a:lnTo>
                  <a:lnTo>
                    <a:pt x="74244" y="2110422"/>
                  </a:lnTo>
                  <a:lnTo>
                    <a:pt x="74625" y="2110422"/>
                  </a:lnTo>
                  <a:lnTo>
                    <a:pt x="87693" y="2119312"/>
                  </a:lnTo>
                  <a:lnTo>
                    <a:pt x="89357" y="2120582"/>
                  </a:lnTo>
                  <a:lnTo>
                    <a:pt x="91668" y="2120582"/>
                  </a:lnTo>
                  <a:lnTo>
                    <a:pt x="93243" y="2121852"/>
                  </a:lnTo>
                  <a:lnTo>
                    <a:pt x="94907" y="2121852"/>
                  </a:lnTo>
                  <a:lnTo>
                    <a:pt x="96608" y="2123122"/>
                  </a:lnTo>
                  <a:lnTo>
                    <a:pt x="114401" y="2123122"/>
                  </a:lnTo>
                  <a:lnTo>
                    <a:pt x="117563" y="2121852"/>
                  </a:lnTo>
                  <a:lnTo>
                    <a:pt x="120726" y="2121852"/>
                  </a:lnTo>
                  <a:lnTo>
                    <a:pt x="123469" y="2120582"/>
                  </a:lnTo>
                  <a:lnTo>
                    <a:pt x="125742" y="2119312"/>
                  </a:lnTo>
                  <a:lnTo>
                    <a:pt x="137845" y="2109152"/>
                  </a:lnTo>
                  <a:lnTo>
                    <a:pt x="138607" y="2109152"/>
                  </a:lnTo>
                  <a:lnTo>
                    <a:pt x="150368" y="2090102"/>
                  </a:lnTo>
                  <a:lnTo>
                    <a:pt x="164376" y="2064702"/>
                  </a:lnTo>
                  <a:lnTo>
                    <a:pt x="168465" y="2057082"/>
                  </a:lnTo>
                  <a:lnTo>
                    <a:pt x="175602" y="2044382"/>
                  </a:lnTo>
                  <a:lnTo>
                    <a:pt x="177050" y="2041842"/>
                  </a:lnTo>
                  <a:lnTo>
                    <a:pt x="189420" y="2020252"/>
                  </a:lnTo>
                  <a:lnTo>
                    <a:pt x="191655" y="2016442"/>
                  </a:lnTo>
                  <a:lnTo>
                    <a:pt x="194640" y="2011362"/>
                  </a:lnTo>
                  <a:lnTo>
                    <a:pt x="191096" y="2016442"/>
                  </a:lnTo>
                  <a:lnTo>
                    <a:pt x="203784" y="1994852"/>
                  </a:lnTo>
                  <a:lnTo>
                    <a:pt x="216789" y="1971992"/>
                  </a:lnTo>
                  <a:lnTo>
                    <a:pt x="225552" y="1958022"/>
                  </a:lnTo>
                  <a:lnTo>
                    <a:pt x="230555" y="1949132"/>
                  </a:lnTo>
                  <a:lnTo>
                    <a:pt x="235038" y="1941512"/>
                  </a:lnTo>
                  <a:lnTo>
                    <a:pt x="235585" y="1941512"/>
                  </a:lnTo>
                  <a:lnTo>
                    <a:pt x="239471" y="1935162"/>
                  </a:lnTo>
                  <a:lnTo>
                    <a:pt x="243763" y="1928812"/>
                  </a:lnTo>
                  <a:lnTo>
                    <a:pt x="247573" y="1923732"/>
                  </a:lnTo>
                  <a:lnTo>
                    <a:pt x="256095" y="1912302"/>
                  </a:lnTo>
                  <a:lnTo>
                    <a:pt x="264502" y="1902142"/>
                  </a:lnTo>
                  <a:lnTo>
                    <a:pt x="273875" y="1890712"/>
                  </a:lnTo>
                  <a:lnTo>
                    <a:pt x="289598" y="1875472"/>
                  </a:lnTo>
                  <a:lnTo>
                    <a:pt x="294995" y="1870392"/>
                  </a:lnTo>
                  <a:lnTo>
                    <a:pt x="300570" y="1865312"/>
                  </a:lnTo>
                  <a:lnTo>
                    <a:pt x="301053" y="1864042"/>
                  </a:lnTo>
                  <a:lnTo>
                    <a:pt x="301498" y="1862772"/>
                  </a:lnTo>
                  <a:lnTo>
                    <a:pt x="302044" y="1861502"/>
                  </a:lnTo>
                  <a:lnTo>
                    <a:pt x="305142" y="1858962"/>
                  </a:lnTo>
                  <a:lnTo>
                    <a:pt x="308140" y="1856422"/>
                  </a:lnTo>
                  <a:lnTo>
                    <a:pt x="311073" y="1853882"/>
                  </a:lnTo>
                  <a:lnTo>
                    <a:pt x="314223" y="1852612"/>
                  </a:lnTo>
                  <a:lnTo>
                    <a:pt x="321144" y="1847532"/>
                  </a:lnTo>
                  <a:lnTo>
                    <a:pt x="327914" y="1843722"/>
                  </a:lnTo>
                  <a:lnTo>
                    <a:pt x="334873" y="1838642"/>
                  </a:lnTo>
                  <a:lnTo>
                    <a:pt x="341985" y="1834832"/>
                  </a:lnTo>
                  <a:lnTo>
                    <a:pt x="334302" y="1838642"/>
                  </a:lnTo>
                  <a:lnTo>
                    <a:pt x="326783" y="1843722"/>
                  </a:lnTo>
                  <a:lnTo>
                    <a:pt x="319443" y="1847532"/>
                  </a:lnTo>
                  <a:lnTo>
                    <a:pt x="312305" y="1852612"/>
                  </a:lnTo>
                  <a:lnTo>
                    <a:pt x="310032" y="1853882"/>
                  </a:lnTo>
                  <a:lnTo>
                    <a:pt x="304584" y="1857692"/>
                  </a:lnTo>
                  <a:lnTo>
                    <a:pt x="299694" y="1861502"/>
                  </a:lnTo>
                  <a:lnTo>
                    <a:pt x="297548" y="1862772"/>
                  </a:lnTo>
                  <a:lnTo>
                    <a:pt x="293319" y="1866582"/>
                  </a:lnTo>
                  <a:lnTo>
                    <a:pt x="291261" y="1869122"/>
                  </a:lnTo>
                  <a:lnTo>
                    <a:pt x="289128" y="1870392"/>
                  </a:lnTo>
                  <a:lnTo>
                    <a:pt x="280949" y="1878012"/>
                  </a:lnTo>
                  <a:lnTo>
                    <a:pt x="252234" y="1911032"/>
                  </a:lnTo>
                  <a:lnTo>
                    <a:pt x="241160" y="1923732"/>
                  </a:lnTo>
                  <a:lnTo>
                    <a:pt x="270979" y="1886902"/>
                  </a:lnTo>
                  <a:lnTo>
                    <a:pt x="283743" y="1874202"/>
                  </a:lnTo>
                  <a:lnTo>
                    <a:pt x="285661" y="1871662"/>
                  </a:lnTo>
                  <a:lnTo>
                    <a:pt x="287540" y="1870392"/>
                  </a:lnTo>
                  <a:lnTo>
                    <a:pt x="293344" y="1865312"/>
                  </a:lnTo>
                  <a:lnTo>
                    <a:pt x="295325" y="1864042"/>
                  </a:lnTo>
                  <a:lnTo>
                    <a:pt x="297268" y="1861502"/>
                  </a:lnTo>
                  <a:lnTo>
                    <a:pt x="303822" y="1856422"/>
                  </a:lnTo>
                  <a:lnTo>
                    <a:pt x="307187" y="1853882"/>
                  </a:lnTo>
                  <a:lnTo>
                    <a:pt x="309206" y="1852612"/>
                  </a:lnTo>
                  <a:lnTo>
                    <a:pt x="310946" y="1851342"/>
                  </a:lnTo>
                  <a:lnTo>
                    <a:pt x="313067" y="1850072"/>
                  </a:lnTo>
                  <a:lnTo>
                    <a:pt x="315290" y="1848802"/>
                  </a:lnTo>
                  <a:lnTo>
                    <a:pt x="321919" y="1843722"/>
                  </a:lnTo>
                  <a:lnTo>
                    <a:pt x="328752" y="1839912"/>
                  </a:lnTo>
                  <a:lnTo>
                    <a:pt x="331050" y="1838642"/>
                  </a:lnTo>
                  <a:lnTo>
                    <a:pt x="327101" y="1839912"/>
                  </a:lnTo>
                  <a:lnTo>
                    <a:pt x="330149" y="1837372"/>
                  </a:lnTo>
                  <a:lnTo>
                    <a:pt x="333248" y="1836102"/>
                  </a:lnTo>
                  <a:lnTo>
                    <a:pt x="336372" y="1833562"/>
                  </a:lnTo>
                  <a:lnTo>
                    <a:pt x="328498" y="1837372"/>
                  </a:lnTo>
                  <a:lnTo>
                    <a:pt x="322732" y="1841182"/>
                  </a:lnTo>
                  <a:lnTo>
                    <a:pt x="315709" y="1844992"/>
                  </a:lnTo>
                  <a:lnTo>
                    <a:pt x="308495" y="1850072"/>
                  </a:lnTo>
                  <a:lnTo>
                    <a:pt x="305600" y="1852612"/>
                  </a:lnTo>
                  <a:lnTo>
                    <a:pt x="302069" y="1853882"/>
                  </a:lnTo>
                  <a:lnTo>
                    <a:pt x="297268" y="1856422"/>
                  </a:lnTo>
                  <a:lnTo>
                    <a:pt x="299478" y="1855152"/>
                  </a:lnTo>
                  <a:lnTo>
                    <a:pt x="301675" y="1853882"/>
                  </a:lnTo>
                  <a:lnTo>
                    <a:pt x="307213" y="1848802"/>
                  </a:lnTo>
                  <a:lnTo>
                    <a:pt x="313499" y="1844992"/>
                  </a:lnTo>
                  <a:lnTo>
                    <a:pt x="322859" y="1838642"/>
                  </a:lnTo>
                  <a:lnTo>
                    <a:pt x="328650" y="1836102"/>
                  </a:lnTo>
                  <a:lnTo>
                    <a:pt x="334543" y="1832292"/>
                  </a:lnTo>
                  <a:lnTo>
                    <a:pt x="334175" y="1831022"/>
                  </a:lnTo>
                  <a:lnTo>
                    <a:pt x="321983" y="1838642"/>
                  </a:lnTo>
                  <a:lnTo>
                    <a:pt x="315747" y="1842452"/>
                  </a:lnTo>
                  <a:lnTo>
                    <a:pt x="311048" y="1844992"/>
                  </a:lnTo>
                  <a:lnTo>
                    <a:pt x="306527" y="1848802"/>
                  </a:lnTo>
                  <a:lnTo>
                    <a:pt x="300558" y="1852612"/>
                  </a:lnTo>
                  <a:lnTo>
                    <a:pt x="297243" y="1855152"/>
                  </a:lnTo>
                  <a:lnTo>
                    <a:pt x="300672" y="1851342"/>
                  </a:lnTo>
                  <a:lnTo>
                    <a:pt x="303974" y="1848802"/>
                  </a:lnTo>
                  <a:lnTo>
                    <a:pt x="305663" y="1847532"/>
                  </a:lnTo>
                  <a:lnTo>
                    <a:pt x="307238" y="1846262"/>
                  </a:lnTo>
                  <a:lnTo>
                    <a:pt x="310845" y="1843722"/>
                  </a:lnTo>
                  <a:lnTo>
                    <a:pt x="314617" y="1839912"/>
                  </a:lnTo>
                  <a:lnTo>
                    <a:pt x="318389" y="1837372"/>
                  </a:lnTo>
                  <a:lnTo>
                    <a:pt x="324104" y="1834832"/>
                  </a:lnTo>
                  <a:lnTo>
                    <a:pt x="335749" y="1827212"/>
                  </a:lnTo>
                  <a:lnTo>
                    <a:pt x="348157" y="1820862"/>
                  </a:lnTo>
                  <a:lnTo>
                    <a:pt x="354037" y="1817052"/>
                  </a:lnTo>
                  <a:lnTo>
                    <a:pt x="359435" y="1814512"/>
                  </a:lnTo>
                  <a:lnTo>
                    <a:pt x="364451" y="1810702"/>
                  </a:lnTo>
                  <a:lnTo>
                    <a:pt x="358254" y="1813242"/>
                  </a:lnTo>
                  <a:lnTo>
                    <a:pt x="353275" y="1814512"/>
                  </a:lnTo>
                  <a:lnTo>
                    <a:pt x="359003" y="1811972"/>
                  </a:lnTo>
                  <a:lnTo>
                    <a:pt x="362775" y="1809432"/>
                  </a:lnTo>
                  <a:lnTo>
                    <a:pt x="364655" y="1808162"/>
                  </a:lnTo>
                  <a:lnTo>
                    <a:pt x="375805" y="1803082"/>
                  </a:lnTo>
                  <a:lnTo>
                    <a:pt x="379514" y="1800542"/>
                  </a:lnTo>
                  <a:lnTo>
                    <a:pt x="383222" y="1799272"/>
                  </a:lnTo>
                  <a:lnTo>
                    <a:pt x="390702" y="1795462"/>
                  </a:lnTo>
                  <a:lnTo>
                    <a:pt x="398246" y="1792922"/>
                  </a:lnTo>
                  <a:lnTo>
                    <a:pt x="391439" y="1794192"/>
                  </a:lnTo>
                  <a:lnTo>
                    <a:pt x="384479" y="1796732"/>
                  </a:lnTo>
                  <a:lnTo>
                    <a:pt x="370205" y="1803082"/>
                  </a:lnTo>
                  <a:lnTo>
                    <a:pt x="362788" y="1805622"/>
                  </a:lnTo>
                  <a:lnTo>
                    <a:pt x="354596" y="1809432"/>
                  </a:lnTo>
                  <a:lnTo>
                    <a:pt x="363054" y="1804352"/>
                  </a:lnTo>
                  <a:lnTo>
                    <a:pt x="369493" y="1801812"/>
                  </a:lnTo>
                  <a:lnTo>
                    <a:pt x="374548" y="1799272"/>
                  </a:lnTo>
                  <a:lnTo>
                    <a:pt x="383413" y="1795462"/>
                  </a:lnTo>
                  <a:lnTo>
                    <a:pt x="389331" y="1792922"/>
                  </a:lnTo>
                  <a:lnTo>
                    <a:pt x="391706" y="1791652"/>
                  </a:lnTo>
                  <a:lnTo>
                    <a:pt x="396608" y="1789112"/>
                  </a:lnTo>
                  <a:lnTo>
                    <a:pt x="399224" y="1787842"/>
                  </a:lnTo>
                  <a:lnTo>
                    <a:pt x="397535" y="1787842"/>
                  </a:lnTo>
                  <a:lnTo>
                    <a:pt x="392849" y="1789112"/>
                  </a:lnTo>
                  <a:lnTo>
                    <a:pt x="390613" y="1790382"/>
                  </a:lnTo>
                  <a:lnTo>
                    <a:pt x="384187" y="1792922"/>
                  </a:lnTo>
                  <a:lnTo>
                    <a:pt x="376313" y="1795462"/>
                  </a:lnTo>
                  <a:lnTo>
                    <a:pt x="376059" y="1795462"/>
                  </a:lnTo>
                  <a:lnTo>
                    <a:pt x="380949" y="1792922"/>
                  </a:lnTo>
                  <a:lnTo>
                    <a:pt x="385851" y="1790382"/>
                  </a:lnTo>
                  <a:lnTo>
                    <a:pt x="393941" y="1787842"/>
                  </a:lnTo>
                  <a:lnTo>
                    <a:pt x="396760" y="1786572"/>
                  </a:lnTo>
                  <a:lnTo>
                    <a:pt x="401167" y="1785302"/>
                  </a:lnTo>
                  <a:lnTo>
                    <a:pt x="402678" y="1784032"/>
                  </a:lnTo>
                  <a:lnTo>
                    <a:pt x="404507" y="1784032"/>
                  </a:lnTo>
                  <a:lnTo>
                    <a:pt x="405320" y="1784032"/>
                  </a:lnTo>
                  <a:close/>
                </a:path>
                <a:path w="414019" h="2123440">
                  <a:moveTo>
                    <a:pt x="405320" y="21590"/>
                  </a:moveTo>
                  <a:lnTo>
                    <a:pt x="404190" y="20370"/>
                  </a:lnTo>
                  <a:lnTo>
                    <a:pt x="403745" y="20320"/>
                  </a:lnTo>
                  <a:lnTo>
                    <a:pt x="403059" y="19050"/>
                  </a:lnTo>
                  <a:lnTo>
                    <a:pt x="402742" y="19050"/>
                  </a:lnTo>
                  <a:lnTo>
                    <a:pt x="402272" y="17780"/>
                  </a:lnTo>
                  <a:lnTo>
                    <a:pt x="402056" y="17780"/>
                  </a:lnTo>
                  <a:lnTo>
                    <a:pt x="401955" y="16510"/>
                  </a:lnTo>
                  <a:lnTo>
                    <a:pt x="401955" y="17780"/>
                  </a:lnTo>
                  <a:lnTo>
                    <a:pt x="402463" y="19050"/>
                  </a:lnTo>
                  <a:lnTo>
                    <a:pt x="403656" y="20320"/>
                  </a:lnTo>
                  <a:lnTo>
                    <a:pt x="403809" y="20548"/>
                  </a:lnTo>
                  <a:lnTo>
                    <a:pt x="401751" y="21590"/>
                  </a:lnTo>
                  <a:lnTo>
                    <a:pt x="399961" y="21590"/>
                  </a:lnTo>
                  <a:lnTo>
                    <a:pt x="394703" y="22860"/>
                  </a:lnTo>
                  <a:lnTo>
                    <a:pt x="391337" y="24130"/>
                  </a:lnTo>
                  <a:lnTo>
                    <a:pt x="381660" y="26670"/>
                  </a:lnTo>
                  <a:lnTo>
                    <a:pt x="375793" y="29210"/>
                  </a:lnTo>
                  <a:lnTo>
                    <a:pt x="370052" y="30480"/>
                  </a:lnTo>
                  <a:lnTo>
                    <a:pt x="377990" y="27940"/>
                  </a:lnTo>
                  <a:lnTo>
                    <a:pt x="385152" y="25400"/>
                  </a:lnTo>
                  <a:lnTo>
                    <a:pt x="387756" y="24130"/>
                  </a:lnTo>
                  <a:lnTo>
                    <a:pt x="390652" y="22860"/>
                  </a:lnTo>
                  <a:lnTo>
                    <a:pt x="393547" y="21590"/>
                  </a:lnTo>
                  <a:lnTo>
                    <a:pt x="396760" y="20320"/>
                  </a:lnTo>
                  <a:lnTo>
                    <a:pt x="395668" y="20320"/>
                  </a:lnTo>
                  <a:lnTo>
                    <a:pt x="386321" y="22860"/>
                  </a:lnTo>
                  <a:lnTo>
                    <a:pt x="381241" y="22860"/>
                  </a:lnTo>
                  <a:lnTo>
                    <a:pt x="390055" y="19050"/>
                  </a:lnTo>
                  <a:lnTo>
                    <a:pt x="396760" y="16510"/>
                  </a:lnTo>
                  <a:lnTo>
                    <a:pt x="401535" y="13970"/>
                  </a:lnTo>
                  <a:lnTo>
                    <a:pt x="401662" y="11430"/>
                  </a:lnTo>
                  <a:lnTo>
                    <a:pt x="398386" y="11430"/>
                  </a:lnTo>
                  <a:lnTo>
                    <a:pt x="395211" y="12700"/>
                  </a:lnTo>
                  <a:lnTo>
                    <a:pt x="388785" y="13970"/>
                  </a:lnTo>
                  <a:lnTo>
                    <a:pt x="385584" y="15240"/>
                  </a:lnTo>
                  <a:lnTo>
                    <a:pt x="382549" y="16510"/>
                  </a:lnTo>
                  <a:lnTo>
                    <a:pt x="379603" y="15240"/>
                  </a:lnTo>
                  <a:lnTo>
                    <a:pt x="367030" y="20320"/>
                  </a:lnTo>
                  <a:lnTo>
                    <a:pt x="354787" y="25400"/>
                  </a:lnTo>
                  <a:lnTo>
                    <a:pt x="354444" y="25400"/>
                  </a:lnTo>
                  <a:lnTo>
                    <a:pt x="356336" y="24130"/>
                  </a:lnTo>
                  <a:lnTo>
                    <a:pt x="360108" y="21590"/>
                  </a:lnTo>
                  <a:lnTo>
                    <a:pt x="371640" y="16510"/>
                  </a:lnTo>
                  <a:lnTo>
                    <a:pt x="377558" y="13970"/>
                  </a:lnTo>
                  <a:lnTo>
                    <a:pt x="381546" y="12700"/>
                  </a:lnTo>
                  <a:lnTo>
                    <a:pt x="385622" y="10160"/>
                  </a:lnTo>
                  <a:lnTo>
                    <a:pt x="392061" y="8890"/>
                  </a:lnTo>
                  <a:lnTo>
                    <a:pt x="394258" y="7620"/>
                  </a:lnTo>
                  <a:lnTo>
                    <a:pt x="397802" y="6350"/>
                  </a:lnTo>
                  <a:lnTo>
                    <a:pt x="399008" y="6350"/>
                  </a:lnTo>
                  <a:lnTo>
                    <a:pt x="401751" y="5080"/>
                  </a:lnTo>
                  <a:lnTo>
                    <a:pt x="397421" y="5080"/>
                  </a:lnTo>
                  <a:lnTo>
                    <a:pt x="393534" y="6350"/>
                  </a:lnTo>
                  <a:lnTo>
                    <a:pt x="391071" y="6350"/>
                  </a:lnTo>
                  <a:lnTo>
                    <a:pt x="383781" y="8890"/>
                  </a:lnTo>
                  <a:lnTo>
                    <a:pt x="374307" y="11430"/>
                  </a:lnTo>
                  <a:lnTo>
                    <a:pt x="367207" y="15240"/>
                  </a:lnTo>
                  <a:lnTo>
                    <a:pt x="352971" y="20320"/>
                  </a:lnTo>
                  <a:lnTo>
                    <a:pt x="345757" y="24130"/>
                  </a:lnTo>
                  <a:lnTo>
                    <a:pt x="348818" y="21590"/>
                  </a:lnTo>
                  <a:lnTo>
                    <a:pt x="353415" y="16510"/>
                  </a:lnTo>
                  <a:lnTo>
                    <a:pt x="361619" y="12700"/>
                  </a:lnTo>
                  <a:lnTo>
                    <a:pt x="368604" y="10160"/>
                  </a:lnTo>
                  <a:lnTo>
                    <a:pt x="374573" y="7620"/>
                  </a:lnTo>
                  <a:lnTo>
                    <a:pt x="377812" y="6350"/>
                  </a:lnTo>
                  <a:lnTo>
                    <a:pt x="380365" y="3810"/>
                  </a:lnTo>
                  <a:lnTo>
                    <a:pt x="382663" y="2540"/>
                  </a:lnTo>
                  <a:lnTo>
                    <a:pt x="375412" y="5080"/>
                  </a:lnTo>
                  <a:lnTo>
                    <a:pt x="368681" y="6350"/>
                  </a:lnTo>
                  <a:lnTo>
                    <a:pt x="359270" y="8890"/>
                  </a:lnTo>
                  <a:lnTo>
                    <a:pt x="348691" y="12700"/>
                  </a:lnTo>
                  <a:lnTo>
                    <a:pt x="337375" y="19050"/>
                  </a:lnTo>
                  <a:lnTo>
                    <a:pt x="325615" y="24130"/>
                  </a:lnTo>
                  <a:lnTo>
                    <a:pt x="313690" y="30480"/>
                  </a:lnTo>
                  <a:lnTo>
                    <a:pt x="312572" y="29210"/>
                  </a:lnTo>
                  <a:lnTo>
                    <a:pt x="337324" y="16510"/>
                  </a:lnTo>
                  <a:lnTo>
                    <a:pt x="357378" y="6350"/>
                  </a:lnTo>
                  <a:lnTo>
                    <a:pt x="365036" y="3810"/>
                  </a:lnTo>
                  <a:lnTo>
                    <a:pt x="373481" y="0"/>
                  </a:lnTo>
                  <a:lnTo>
                    <a:pt x="372948" y="0"/>
                  </a:lnTo>
                  <a:lnTo>
                    <a:pt x="366661" y="1270"/>
                  </a:lnTo>
                  <a:lnTo>
                    <a:pt x="360438" y="3810"/>
                  </a:lnTo>
                  <a:lnTo>
                    <a:pt x="354279" y="7620"/>
                  </a:lnTo>
                  <a:lnTo>
                    <a:pt x="336207" y="15240"/>
                  </a:lnTo>
                  <a:lnTo>
                    <a:pt x="330352" y="17780"/>
                  </a:lnTo>
                  <a:lnTo>
                    <a:pt x="324599" y="21590"/>
                  </a:lnTo>
                  <a:lnTo>
                    <a:pt x="318287" y="22860"/>
                  </a:lnTo>
                  <a:lnTo>
                    <a:pt x="311467" y="26670"/>
                  </a:lnTo>
                  <a:lnTo>
                    <a:pt x="298183" y="33020"/>
                  </a:lnTo>
                  <a:lnTo>
                    <a:pt x="291706" y="36830"/>
                  </a:lnTo>
                  <a:lnTo>
                    <a:pt x="285927" y="40640"/>
                  </a:lnTo>
                  <a:lnTo>
                    <a:pt x="282219" y="40640"/>
                  </a:lnTo>
                  <a:lnTo>
                    <a:pt x="279857" y="41910"/>
                  </a:lnTo>
                  <a:lnTo>
                    <a:pt x="277710" y="43180"/>
                  </a:lnTo>
                  <a:lnTo>
                    <a:pt x="276948" y="44450"/>
                  </a:lnTo>
                  <a:lnTo>
                    <a:pt x="269341" y="49530"/>
                  </a:lnTo>
                  <a:lnTo>
                    <a:pt x="266941" y="52070"/>
                  </a:lnTo>
                  <a:lnTo>
                    <a:pt x="259143" y="58420"/>
                  </a:lnTo>
                  <a:lnTo>
                    <a:pt x="256374" y="59690"/>
                  </a:lnTo>
                  <a:lnTo>
                    <a:pt x="253517" y="62230"/>
                  </a:lnTo>
                  <a:lnTo>
                    <a:pt x="250355" y="64770"/>
                  </a:lnTo>
                  <a:lnTo>
                    <a:pt x="255625" y="59690"/>
                  </a:lnTo>
                  <a:lnTo>
                    <a:pt x="259918" y="55880"/>
                  </a:lnTo>
                  <a:lnTo>
                    <a:pt x="262483" y="53340"/>
                  </a:lnTo>
                  <a:lnTo>
                    <a:pt x="264655" y="52070"/>
                  </a:lnTo>
                  <a:lnTo>
                    <a:pt x="266788" y="49530"/>
                  </a:lnTo>
                  <a:lnTo>
                    <a:pt x="265976" y="49530"/>
                  </a:lnTo>
                  <a:lnTo>
                    <a:pt x="263728" y="50800"/>
                  </a:lnTo>
                  <a:lnTo>
                    <a:pt x="261404" y="53340"/>
                  </a:lnTo>
                  <a:lnTo>
                    <a:pt x="259270" y="54610"/>
                  </a:lnTo>
                  <a:lnTo>
                    <a:pt x="246761" y="66040"/>
                  </a:lnTo>
                  <a:lnTo>
                    <a:pt x="235140" y="77470"/>
                  </a:lnTo>
                  <a:lnTo>
                    <a:pt x="224358" y="88900"/>
                  </a:lnTo>
                  <a:lnTo>
                    <a:pt x="214426" y="100330"/>
                  </a:lnTo>
                  <a:lnTo>
                    <a:pt x="209727" y="105410"/>
                  </a:lnTo>
                  <a:lnTo>
                    <a:pt x="205219" y="111760"/>
                  </a:lnTo>
                  <a:lnTo>
                    <a:pt x="200863" y="116840"/>
                  </a:lnTo>
                  <a:lnTo>
                    <a:pt x="196672" y="123190"/>
                  </a:lnTo>
                  <a:lnTo>
                    <a:pt x="191312" y="130810"/>
                  </a:lnTo>
                  <a:lnTo>
                    <a:pt x="190042" y="132080"/>
                  </a:lnTo>
                  <a:lnTo>
                    <a:pt x="187464" y="135890"/>
                  </a:lnTo>
                  <a:lnTo>
                    <a:pt x="181775" y="144780"/>
                  </a:lnTo>
                  <a:lnTo>
                    <a:pt x="177622" y="151130"/>
                  </a:lnTo>
                  <a:lnTo>
                    <a:pt x="168236" y="167640"/>
                  </a:lnTo>
                  <a:lnTo>
                    <a:pt x="156654" y="186690"/>
                  </a:lnTo>
                  <a:lnTo>
                    <a:pt x="117703" y="255270"/>
                  </a:lnTo>
                  <a:lnTo>
                    <a:pt x="104381" y="279400"/>
                  </a:lnTo>
                  <a:lnTo>
                    <a:pt x="102260" y="275590"/>
                  </a:lnTo>
                  <a:lnTo>
                    <a:pt x="104317" y="279400"/>
                  </a:lnTo>
                  <a:lnTo>
                    <a:pt x="95935" y="265430"/>
                  </a:lnTo>
                  <a:lnTo>
                    <a:pt x="93967" y="261620"/>
                  </a:lnTo>
                  <a:lnTo>
                    <a:pt x="88569" y="252730"/>
                  </a:lnTo>
                  <a:lnTo>
                    <a:pt x="81267" y="238760"/>
                  </a:lnTo>
                  <a:lnTo>
                    <a:pt x="73787" y="226060"/>
                  </a:lnTo>
                  <a:lnTo>
                    <a:pt x="67691" y="214630"/>
                  </a:lnTo>
                  <a:lnTo>
                    <a:pt x="53136" y="194310"/>
                  </a:lnTo>
                  <a:lnTo>
                    <a:pt x="37579" y="179070"/>
                  </a:lnTo>
                  <a:lnTo>
                    <a:pt x="22644" y="171450"/>
                  </a:lnTo>
                  <a:lnTo>
                    <a:pt x="9956" y="171450"/>
                  </a:lnTo>
                  <a:lnTo>
                    <a:pt x="1790" y="182880"/>
                  </a:lnTo>
                  <a:lnTo>
                    <a:pt x="0" y="200660"/>
                  </a:lnTo>
                  <a:lnTo>
                    <a:pt x="4521" y="223520"/>
                  </a:lnTo>
                  <a:lnTo>
                    <a:pt x="15328" y="247650"/>
                  </a:lnTo>
                  <a:lnTo>
                    <a:pt x="20142" y="257810"/>
                  </a:lnTo>
                  <a:lnTo>
                    <a:pt x="28498" y="273050"/>
                  </a:lnTo>
                  <a:lnTo>
                    <a:pt x="34899" y="285750"/>
                  </a:lnTo>
                  <a:lnTo>
                    <a:pt x="38100" y="290830"/>
                  </a:lnTo>
                  <a:lnTo>
                    <a:pt x="41084" y="297180"/>
                  </a:lnTo>
                  <a:lnTo>
                    <a:pt x="48793" y="309880"/>
                  </a:lnTo>
                  <a:lnTo>
                    <a:pt x="61201" y="330200"/>
                  </a:lnTo>
                  <a:lnTo>
                    <a:pt x="69024" y="341630"/>
                  </a:lnTo>
                  <a:lnTo>
                    <a:pt x="73888" y="346710"/>
                  </a:lnTo>
                  <a:lnTo>
                    <a:pt x="74244" y="347980"/>
                  </a:lnTo>
                  <a:lnTo>
                    <a:pt x="74625" y="347980"/>
                  </a:lnTo>
                  <a:lnTo>
                    <a:pt x="87693" y="356870"/>
                  </a:lnTo>
                  <a:lnTo>
                    <a:pt x="89357" y="358140"/>
                  </a:lnTo>
                  <a:lnTo>
                    <a:pt x="91668" y="358140"/>
                  </a:lnTo>
                  <a:lnTo>
                    <a:pt x="93243" y="359410"/>
                  </a:lnTo>
                  <a:lnTo>
                    <a:pt x="94907" y="359410"/>
                  </a:lnTo>
                  <a:lnTo>
                    <a:pt x="96608" y="360680"/>
                  </a:lnTo>
                  <a:lnTo>
                    <a:pt x="114401" y="360680"/>
                  </a:lnTo>
                  <a:lnTo>
                    <a:pt x="117563" y="359410"/>
                  </a:lnTo>
                  <a:lnTo>
                    <a:pt x="120726" y="359410"/>
                  </a:lnTo>
                  <a:lnTo>
                    <a:pt x="123469" y="358140"/>
                  </a:lnTo>
                  <a:lnTo>
                    <a:pt x="125742" y="356870"/>
                  </a:lnTo>
                  <a:lnTo>
                    <a:pt x="137845" y="346710"/>
                  </a:lnTo>
                  <a:lnTo>
                    <a:pt x="138607" y="346710"/>
                  </a:lnTo>
                  <a:lnTo>
                    <a:pt x="150368" y="327660"/>
                  </a:lnTo>
                  <a:lnTo>
                    <a:pt x="164376" y="302260"/>
                  </a:lnTo>
                  <a:lnTo>
                    <a:pt x="168465" y="294640"/>
                  </a:lnTo>
                  <a:lnTo>
                    <a:pt x="175602" y="281940"/>
                  </a:lnTo>
                  <a:lnTo>
                    <a:pt x="177050" y="279400"/>
                  </a:lnTo>
                  <a:lnTo>
                    <a:pt x="189420" y="257810"/>
                  </a:lnTo>
                  <a:lnTo>
                    <a:pt x="191655" y="254000"/>
                  </a:lnTo>
                  <a:lnTo>
                    <a:pt x="194640" y="248920"/>
                  </a:lnTo>
                  <a:lnTo>
                    <a:pt x="191096" y="254000"/>
                  </a:lnTo>
                  <a:lnTo>
                    <a:pt x="203784" y="232410"/>
                  </a:lnTo>
                  <a:lnTo>
                    <a:pt x="216789" y="209550"/>
                  </a:lnTo>
                  <a:lnTo>
                    <a:pt x="225552" y="195580"/>
                  </a:lnTo>
                  <a:lnTo>
                    <a:pt x="230555" y="186690"/>
                  </a:lnTo>
                  <a:lnTo>
                    <a:pt x="235038" y="179070"/>
                  </a:lnTo>
                  <a:lnTo>
                    <a:pt x="235585" y="179070"/>
                  </a:lnTo>
                  <a:lnTo>
                    <a:pt x="239471" y="172720"/>
                  </a:lnTo>
                  <a:lnTo>
                    <a:pt x="243763" y="166370"/>
                  </a:lnTo>
                  <a:lnTo>
                    <a:pt x="247573" y="161290"/>
                  </a:lnTo>
                  <a:lnTo>
                    <a:pt x="256095" y="149860"/>
                  </a:lnTo>
                  <a:lnTo>
                    <a:pt x="264502" y="139700"/>
                  </a:lnTo>
                  <a:lnTo>
                    <a:pt x="273875" y="128270"/>
                  </a:lnTo>
                  <a:lnTo>
                    <a:pt x="289598" y="113030"/>
                  </a:lnTo>
                  <a:lnTo>
                    <a:pt x="294995" y="107950"/>
                  </a:lnTo>
                  <a:lnTo>
                    <a:pt x="300570" y="102870"/>
                  </a:lnTo>
                  <a:lnTo>
                    <a:pt x="301053" y="101600"/>
                  </a:lnTo>
                  <a:lnTo>
                    <a:pt x="301498" y="100330"/>
                  </a:lnTo>
                  <a:lnTo>
                    <a:pt x="302044" y="99060"/>
                  </a:lnTo>
                  <a:lnTo>
                    <a:pt x="305142" y="96520"/>
                  </a:lnTo>
                  <a:lnTo>
                    <a:pt x="308140" y="93980"/>
                  </a:lnTo>
                  <a:lnTo>
                    <a:pt x="311073" y="91440"/>
                  </a:lnTo>
                  <a:lnTo>
                    <a:pt x="314223" y="90170"/>
                  </a:lnTo>
                  <a:lnTo>
                    <a:pt x="321144" y="85090"/>
                  </a:lnTo>
                  <a:lnTo>
                    <a:pt x="327914" y="81280"/>
                  </a:lnTo>
                  <a:lnTo>
                    <a:pt x="334873" y="76200"/>
                  </a:lnTo>
                  <a:lnTo>
                    <a:pt x="341985" y="72390"/>
                  </a:lnTo>
                  <a:lnTo>
                    <a:pt x="334302" y="76200"/>
                  </a:lnTo>
                  <a:lnTo>
                    <a:pt x="326783" y="81280"/>
                  </a:lnTo>
                  <a:lnTo>
                    <a:pt x="319443" y="85090"/>
                  </a:lnTo>
                  <a:lnTo>
                    <a:pt x="312305" y="90170"/>
                  </a:lnTo>
                  <a:lnTo>
                    <a:pt x="310032" y="91440"/>
                  </a:lnTo>
                  <a:lnTo>
                    <a:pt x="304584" y="95250"/>
                  </a:lnTo>
                  <a:lnTo>
                    <a:pt x="299694" y="99060"/>
                  </a:lnTo>
                  <a:lnTo>
                    <a:pt x="297548" y="100330"/>
                  </a:lnTo>
                  <a:lnTo>
                    <a:pt x="293319" y="104140"/>
                  </a:lnTo>
                  <a:lnTo>
                    <a:pt x="291261" y="106680"/>
                  </a:lnTo>
                  <a:lnTo>
                    <a:pt x="289128" y="107950"/>
                  </a:lnTo>
                  <a:lnTo>
                    <a:pt x="280949" y="115570"/>
                  </a:lnTo>
                  <a:lnTo>
                    <a:pt x="252234" y="148590"/>
                  </a:lnTo>
                  <a:lnTo>
                    <a:pt x="241160" y="161290"/>
                  </a:lnTo>
                  <a:lnTo>
                    <a:pt x="270979" y="124460"/>
                  </a:lnTo>
                  <a:lnTo>
                    <a:pt x="283743" y="111760"/>
                  </a:lnTo>
                  <a:lnTo>
                    <a:pt x="285661" y="109220"/>
                  </a:lnTo>
                  <a:lnTo>
                    <a:pt x="287540" y="107950"/>
                  </a:lnTo>
                  <a:lnTo>
                    <a:pt x="293344" y="102870"/>
                  </a:lnTo>
                  <a:lnTo>
                    <a:pt x="295325" y="101600"/>
                  </a:lnTo>
                  <a:lnTo>
                    <a:pt x="297268" y="99060"/>
                  </a:lnTo>
                  <a:lnTo>
                    <a:pt x="303822" y="93980"/>
                  </a:lnTo>
                  <a:lnTo>
                    <a:pt x="307187" y="91440"/>
                  </a:lnTo>
                  <a:lnTo>
                    <a:pt x="309206" y="90170"/>
                  </a:lnTo>
                  <a:lnTo>
                    <a:pt x="310946" y="88900"/>
                  </a:lnTo>
                  <a:lnTo>
                    <a:pt x="313067" y="87630"/>
                  </a:lnTo>
                  <a:lnTo>
                    <a:pt x="315290" y="86360"/>
                  </a:lnTo>
                  <a:lnTo>
                    <a:pt x="321919" y="81280"/>
                  </a:lnTo>
                  <a:lnTo>
                    <a:pt x="328752" y="77470"/>
                  </a:lnTo>
                  <a:lnTo>
                    <a:pt x="331050" y="76200"/>
                  </a:lnTo>
                  <a:lnTo>
                    <a:pt x="327101" y="77470"/>
                  </a:lnTo>
                  <a:lnTo>
                    <a:pt x="330149" y="74930"/>
                  </a:lnTo>
                  <a:lnTo>
                    <a:pt x="333248" y="73660"/>
                  </a:lnTo>
                  <a:lnTo>
                    <a:pt x="336372" y="71120"/>
                  </a:lnTo>
                  <a:lnTo>
                    <a:pt x="328498" y="74930"/>
                  </a:lnTo>
                  <a:lnTo>
                    <a:pt x="322732" y="78740"/>
                  </a:lnTo>
                  <a:lnTo>
                    <a:pt x="315709" y="82550"/>
                  </a:lnTo>
                  <a:lnTo>
                    <a:pt x="308495" y="87630"/>
                  </a:lnTo>
                  <a:lnTo>
                    <a:pt x="305600" y="90170"/>
                  </a:lnTo>
                  <a:lnTo>
                    <a:pt x="302069" y="91440"/>
                  </a:lnTo>
                  <a:lnTo>
                    <a:pt x="297268" y="93980"/>
                  </a:lnTo>
                  <a:lnTo>
                    <a:pt x="299478" y="92710"/>
                  </a:lnTo>
                  <a:lnTo>
                    <a:pt x="301675" y="91440"/>
                  </a:lnTo>
                  <a:lnTo>
                    <a:pt x="307213" y="86360"/>
                  </a:lnTo>
                  <a:lnTo>
                    <a:pt x="313499" y="82550"/>
                  </a:lnTo>
                  <a:lnTo>
                    <a:pt x="322859" y="76200"/>
                  </a:lnTo>
                  <a:lnTo>
                    <a:pt x="328650" y="73660"/>
                  </a:lnTo>
                  <a:lnTo>
                    <a:pt x="334543" y="69850"/>
                  </a:lnTo>
                  <a:lnTo>
                    <a:pt x="334175" y="68580"/>
                  </a:lnTo>
                  <a:lnTo>
                    <a:pt x="321983" y="76200"/>
                  </a:lnTo>
                  <a:lnTo>
                    <a:pt x="315747" y="80010"/>
                  </a:lnTo>
                  <a:lnTo>
                    <a:pt x="311048" y="82550"/>
                  </a:lnTo>
                  <a:lnTo>
                    <a:pt x="306527" y="86360"/>
                  </a:lnTo>
                  <a:lnTo>
                    <a:pt x="300558" y="90170"/>
                  </a:lnTo>
                  <a:lnTo>
                    <a:pt x="297243" y="92710"/>
                  </a:lnTo>
                  <a:lnTo>
                    <a:pt x="300672" y="88900"/>
                  </a:lnTo>
                  <a:lnTo>
                    <a:pt x="303974" y="86360"/>
                  </a:lnTo>
                  <a:lnTo>
                    <a:pt x="305663" y="85090"/>
                  </a:lnTo>
                  <a:lnTo>
                    <a:pt x="307238" y="83820"/>
                  </a:lnTo>
                  <a:lnTo>
                    <a:pt x="310845" y="81280"/>
                  </a:lnTo>
                  <a:lnTo>
                    <a:pt x="314617" y="77470"/>
                  </a:lnTo>
                  <a:lnTo>
                    <a:pt x="318389" y="74930"/>
                  </a:lnTo>
                  <a:lnTo>
                    <a:pt x="324104" y="72390"/>
                  </a:lnTo>
                  <a:lnTo>
                    <a:pt x="335749" y="64770"/>
                  </a:lnTo>
                  <a:lnTo>
                    <a:pt x="348157" y="58420"/>
                  </a:lnTo>
                  <a:lnTo>
                    <a:pt x="354037" y="54610"/>
                  </a:lnTo>
                  <a:lnTo>
                    <a:pt x="359435" y="52070"/>
                  </a:lnTo>
                  <a:lnTo>
                    <a:pt x="364451" y="48260"/>
                  </a:lnTo>
                  <a:lnTo>
                    <a:pt x="358254" y="50800"/>
                  </a:lnTo>
                  <a:lnTo>
                    <a:pt x="353275" y="52070"/>
                  </a:lnTo>
                  <a:lnTo>
                    <a:pt x="359003" y="49530"/>
                  </a:lnTo>
                  <a:lnTo>
                    <a:pt x="362775" y="46990"/>
                  </a:lnTo>
                  <a:lnTo>
                    <a:pt x="364655" y="45720"/>
                  </a:lnTo>
                  <a:lnTo>
                    <a:pt x="375805" y="40640"/>
                  </a:lnTo>
                  <a:lnTo>
                    <a:pt x="379514" y="38100"/>
                  </a:lnTo>
                  <a:lnTo>
                    <a:pt x="383222" y="36830"/>
                  </a:lnTo>
                  <a:lnTo>
                    <a:pt x="390702" y="33020"/>
                  </a:lnTo>
                  <a:lnTo>
                    <a:pt x="398246" y="30480"/>
                  </a:lnTo>
                  <a:lnTo>
                    <a:pt x="391439" y="31750"/>
                  </a:lnTo>
                  <a:lnTo>
                    <a:pt x="384479" y="34290"/>
                  </a:lnTo>
                  <a:lnTo>
                    <a:pt x="370205" y="40640"/>
                  </a:lnTo>
                  <a:lnTo>
                    <a:pt x="362788" y="43180"/>
                  </a:lnTo>
                  <a:lnTo>
                    <a:pt x="354596" y="46990"/>
                  </a:lnTo>
                  <a:lnTo>
                    <a:pt x="363054" y="41910"/>
                  </a:lnTo>
                  <a:lnTo>
                    <a:pt x="369493" y="39370"/>
                  </a:lnTo>
                  <a:lnTo>
                    <a:pt x="374548" y="36830"/>
                  </a:lnTo>
                  <a:lnTo>
                    <a:pt x="383413" y="33020"/>
                  </a:lnTo>
                  <a:lnTo>
                    <a:pt x="389331" y="30480"/>
                  </a:lnTo>
                  <a:lnTo>
                    <a:pt x="391706" y="29210"/>
                  </a:lnTo>
                  <a:lnTo>
                    <a:pt x="396608" y="26670"/>
                  </a:lnTo>
                  <a:lnTo>
                    <a:pt x="399224" y="25400"/>
                  </a:lnTo>
                  <a:lnTo>
                    <a:pt x="397535" y="25400"/>
                  </a:lnTo>
                  <a:lnTo>
                    <a:pt x="392849" y="26670"/>
                  </a:lnTo>
                  <a:lnTo>
                    <a:pt x="390613" y="27940"/>
                  </a:lnTo>
                  <a:lnTo>
                    <a:pt x="384187" y="30480"/>
                  </a:lnTo>
                  <a:lnTo>
                    <a:pt x="376313" y="33020"/>
                  </a:lnTo>
                  <a:lnTo>
                    <a:pt x="376059" y="33020"/>
                  </a:lnTo>
                  <a:lnTo>
                    <a:pt x="380949" y="30480"/>
                  </a:lnTo>
                  <a:lnTo>
                    <a:pt x="385851" y="27940"/>
                  </a:lnTo>
                  <a:lnTo>
                    <a:pt x="393941" y="25400"/>
                  </a:lnTo>
                  <a:lnTo>
                    <a:pt x="396760" y="24130"/>
                  </a:lnTo>
                  <a:lnTo>
                    <a:pt x="401167" y="22860"/>
                  </a:lnTo>
                  <a:lnTo>
                    <a:pt x="402678" y="21590"/>
                  </a:lnTo>
                  <a:lnTo>
                    <a:pt x="404507" y="21590"/>
                  </a:lnTo>
                  <a:lnTo>
                    <a:pt x="405320" y="21590"/>
                  </a:lnTo>
                  <a:close/>
                </a:path>
                <a:path w="414019" h="2123440">
                  <a:moveTo>
                    <a:pt x="405739" y="1783664"/>
                  </a:moveTo>
                  <a:lnTo>
                    <a:pt x="405714" y="1784032"/>
                  </a:lnTo>
                  <a:lnTo>
                    <a:pt x="405739" y="1783664"/>
                  </a:lnTo>
                  <a:close/>
                </a:path>
                <a:path w="414019" h="2123440">
                  <a:moveTo>
                    <a:pt x="405739" y="21221"/>
                  </a:moveTo>
                  <a:lnTo>
                    <a:pt x="405714" y="21590"/>
                  </a:lnTo>
                  <a:lnTo>
                    <a:pt x="405739" y="21221"/>
                  </a:lnTo>
                  <a:close/>
                </a:path>
                <a:path w="414019" h="2123440">
                  <a:moveTo>
                    <a:pt x="405790" y="1782762"/>
                  </a:moveTo>
                  <a:lnTo>
                    <a:pt x="404279" y="1782762"/>
                  </a:lnTo>
                  <a:lnTo>
                    <a:pt x="404368" y="1782991"/>
                  </a:lnTo>
                  <a:lnTo>
                    <a:pt x="405320" y="1784032"/>
                  </a:lnTo>
                  <a:lnTo>
                    <a:pt x="405714" y="1784032"/>
                  </a:lnTo>
                  <a:lnTo>
                    <a:pt x="405790" y="1782762"/>
                  </a:lnTo>
                  <a:close/>
                </a:path>
                <a:path w="414019" h="2123440">
                  <a:moveTo>
                    <a:pt x="405790" y="20320"/>
                  </a:moveTo>
                  <a:lnTo>
                    <a:pt x="404279" y="20320"/>
                  </a:lnTo>
                  <a:lnTo>
                    <a:pt x="404368" y="20548"/>
                  </a:lnTo>
                  <a:lnTo>
                    <a:pt x="405320" y="21590"/>
                  </a:lnTo>
                  <a:lnTo>
                    <a:pt x="405714" y="21590"/>
                  </a:lnTo>
                  <a:lnTo>
                    <a:pt x="405790" y="20320"/>
                  </a:lnTo>
                  <a:close/>
                </a:path>
                <a:path w="414019" h="2123440">
                  <a:moveTo>
                    <a:pt x="405980" y="1781492"/>
                  </a:moveTo>
                  <a:lnTo>
                    <a:pt x="405841" y="1781492"/>
                  </a:lnTo>
                  <a:lnTo>
                    <a:pt x="405790" y="1782762"/>
                  </a:lnTo>
                  <a:lnTo>
                    <a:pt x="405739" y="1783664"/>
                  </a:lnTo>
                  <a:lnTo>
                    <a:pt x="405828" y="1782762"/>
                  </a:lnTo>
                  <a:lnTo>
                    <a:pt x="405980" y="1781492"/>
                  </a:lnTo>
                  <a:close/>
                </a:path>
                <a:path w="414019" h="2123440">
                  <a:moveTo>
                    <a:pt x="405980" y="19050"/>
                  </a:moveTo>
                  <a:lnTo>
                    <a:pt x="405841" y="19050"/>
                  </a:lnTo>
                  <a:lnTo>
                    <a:pt x="405790" y="20320"/>
                  </a:lnTo>
                  <a:lnTo>
                    <a:pt x="405739" y="21221"/>
                  </a:lnTo>
                  <a:lnTo>
                    <a:pt x="405828" y="20320"/>
                  </a:lnTo>
                  <a:lnTo>
                    <a:pt x="405980" y="19050"/>
                  </a:lnTo>
                  <a:close/>
                </a:path>
                <a:path w="414019" h="2123440">
                  <a:moveTo>
                    <a:pt x="406323" y="1779333"/>
                  </a:moveTo>
                  <a:lnTo>
                    <a:pt x="406069" y="1780222"/>
                  </a:lnTo>
                  <a:lnTo>
                    <a:pt x="406006" y="1781276"/>
                  </a:lnTo>
                  <a:lnTo>
                    <a:pt x="406095" y="1780222"/>
                  </a:lnTo>
                  <a:lnTo>
                    <a:pt x="406323" y="1780222"/>
                  </a:lnTo>
                  <a:lnTo>
                    <a:pt x="406323" y="1779333"/>
                  </a:lnTo>
                  <a:close/>
                </a:path>
                <a:path w="414019" h="2123440">
                  <a:moveTo>
                    <a:pt x="406323" y="16903"/>
                  </a:moveTo>
                  <a:lnTo>
                    <a:pt x="406069" y="17780"/>
                  </a:lnTo>
                  <a:lnTo>
                    <a:pt x="406006" y="18834"/>
                  </a:lnTo>
                  <a:lnTo>
                    <a:pt x="406095" y="17780"/>
                  </a:lnTo>
                  <a:lnTo>
                    <a:pt x="406323" y="17780"/>
                  </a:lnTo>
                  <a:lnTo>
                    <a:pt x="406323" y="16903"/>
                  </a:lnTo>
                  <a:close/>
                </a:path>
                <a:path w="414019" h="2123440">
                  <a:moveTo>
                    <a:pt x="406438" y="1778952"/>
                  </a:moveTo>
                  <a:lnTo>
                    <a:pt x="406323" y="1779333"/>
                  </a:lnTo>
                  <a:lnTo>
                    <a:pt x="406438" y="1778952"/>
                  </a:lnTo>
                  <a:close/>
                </a:path>
                <a:path w="414019" h="2123440">
                  <a:moveTo>
                    <a:pt x="406438" y="16510"/>
                  </a:moveTo>
                  <a:lnTo>
                    <a:pt x="406323" y="16903"/>
                  </a:lnTo>
                  <a:lnTo>
                    <a:pt x="406438" y="16510"/>
                  </a:lnTo>
                  <a:close/>
                </a:path>
                <a:path w="414019" h="2123440">
                  <a:moveTo>
                    <a:pt x="411289" y="1782762"/>
                  </a:moveTo>
                  <a:lnTo>
                    <a:pt x="410895" y="1782762"/>
                  </a:lnTo>
                  <a:lnTo>
                    <a:pt x="410108" y="1784032"/>
                  </a:lnTo>
                  <a:lnTo>
                    <a:pt x="410578" y="1784032"/>
                  </a:lnTo>
                  <a:lnTo>
                    <a:pt x="411289" y="1782762"/>
                  </a:lnTo>
                  <a:close/>
                </a:path>
                <a:path w="414019" h="2123440">
                  <a:moveTo>
                    <a:pt x="411289" y="20320"/>
                  </a:moveTo>
                  <a:lnTo>
                    <a:pt x="410895" y="20320"/>
                  </a:lnTo>
                  <a:lnTo>
                    <a:pt x="410108" y="21590"/>
                  </a:lnTo>
                  <a:lnTo>
                    <a:pt x="410578" y="21590"/>
                  </a:lnTo>
                  <a:lnTo>
                    <a:pt x="411289" y="20320"/>
                  </a:lnTo>
                  <a:close/>
                </a:path>
                <a:path w="414019" h="2123440">
                  <a:moveTo>
                    <a:pt x="412305" y="1781492"/>
                  </a:moveTo>
                  <a:lnTo>
                    <a:pt x="412127" y="1781492"/>
                  </a:lnTo>
                  <a:lnTo>
                    <a:pt x="411772" y="1782762"/>
                  </a:lnTo>
                  <a:lnTo>
                    <a:pt x="411975" y="1782762"/>
                  </a:lnTo>
                  <a:lnTo>
                    <a:pt x="412305" y="1781492"/>
                  </a:lnTo>
                  <a:close/>
                </a:path>
                <a:path w="414019" h="2123440">
                  <a:moveTo>
                    <a:pt x="412305" y="19050"/>
                  </a:moveTo>
                  <a:lnTo>
                    <a:pt x="412127" y="19050"/>
                  </a:lnTo>
                  <a:lnTo>
                    <a:pt x="411772" y="20320"/>
                  </a:lnTo>
                  <a:lnTo>
                    <a:pt x="411975" y="20320"/>
                  </a:lnTo>
                  <a:lnTo>
                    <a:pt x="412305" y="19050"/>
                  </a:lnTo>
                  <a:close/>
                </a:path>
                <a:path w="414019" h="2123440">
                  <a:moveTo>
                    <a:pt x="413194" y="1776996"/>
                  </a:moveTo>
                  <a:lnTo>
                    <a:pt x="413156" y="1776412"/>
                  </a:lnTo>
                  <a:lnTo>
                    <a:pt x="412927" y="1776412"/>
                  </a:lnTo>
                  <a:lnTo>
                    <a:pt x="413194" y="1776996"/>
                  </a:lnTo>
                  <a:close/>
                </a:path>
                <a:path w="414019" h="2123440">
                  <a:moveTo>
                    <a:pt x="413194" y="14554"/>
                  </a:moveTo>
                  <a:lnTo>
                    <a:pt x="413156" y="13970"/>
                  </a:lnTo>
                  <a:lnTo>
                    <a:pt x="412927" y="13970"/>
                  </a:lnTo>
                  <a:lnTo>
                    <a:pt x="413194" y="14554"/>
                  </a:lnTo>
                  <a:close/>
                </a:path>
                <a:path w="414019" h="2123440">
                  <a:moveTo>
                    <a:pt x="413296" y="1779130"/>
                  </a:moveTo>
                  <a:lnTo>
                    <a:pt x="412940" y="1780222"/>
                  </a:lnTo>
                  <a:lnTo>
                    <a:pt x="412711" y="1781492"/>
                  </a:lnTo>
                  <a:lnTo>
                    <a:pt x="413067" y="1780222"/>
                  </a:lnTo>
                  <a:lnTo>
                    <a:pt x="413296" y="1779130"/>
                  </a:lnTo>
                  <a:close/>
                </a:path>
                <a:path w="414019" h="2123440">
                  <a:moveTo>
                    <a:pt x="413296" y="16700"/>
                  </a:moveTo>
                  <a:lnTo>
                    <a:pt x="412940" y="17780"/>
                  </a:lnTo>
                  <a:lnTo>
                    <a:pt x="412711" y="19050"/>
                  </a:lnTo>
                  <a:lnTo>
                    <a:pt x="413067" y="17780"/>
                  </a:lnTo>
                  <a:lnTo>
                    <a:pt x="413296" y="16700"/>
                  </a:lnTo>
                  <a:close/>
                </a:path>
                <a:path w="414019" h="2123440">
                  <a:moveTo>
                    <a:pt x="413346" y="1778952"/>
                  </a:moveTo>
                  <a:lnTo>
                    <a:pt x="413296" y="1779130"/>
                  </a:lnTo>
                  <a:lnTo>
                    <a:pt x="413346" y="1778952"/>
                  </a:lnTo>
                  <a:close/>
                </a:path>
                <a:path w="414019" h="2123440">
                  <a:moveTo>
                    <a:pt x="413346" y="16510"/>
                  </a:moveTo>
                  <a:lnTo>
                    <a:pt x="413296" y="16700"/>
                  </a:lnTo>
                  <a:lnTo>
                    <a:pt x="413346" y="16510"/>
                  </a:lnTo>
                  <a:close/>
                </a:path>
                <a:path w="414019" h="2123440">
                  <a:moveTo>
                    <a:pt x="413524" y="1777682"/>
                  </a:moveTo>
                  <a:lnTo>
                    <a:pt x="413194" y="1776996"/>
                  </a:lnTo>
                  <a:lnTo>
                    <a:pt x="413359" y="1778939"/>
                  </a:lnTo>
                  <a:lnTo>
                    <a:pt x="413524" y="1777682"/>
                  </a:lnTo>
                  <a:close/>
                </a:path>
                <a:path w="414019" h="2123440">
                  <a:moveTo>
                    <a:pt x="413524" y="15240"/>
                  </a:moveTo>
                  <a:lnTo>
                    <a:pt x="413194" y="14554"/>
                  </a:lnTo>
                  <a:lnTo>
                    <a:pt x="413359" y="16497"/>
                  </a:lnTo>
                  <a:lnTo>
                    <a:pt x="413524" y="15240"/>
                  </a:lnTo>
                  <a:close/>
                </a:path>
              </a:pathLst>
            </a:custGeom>
            <a:solidFill>
              <a:srgbClr val="18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29690" y="3817309"/>
            <a:ext cx="13098144" cy="4911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4460">
              <a:lnSpc>
                <a:spcPct val="137500"/>
              </a:lnSpc>
              <a:spcBef>
                <a:spcPts val="100"/>
              </a:spcBef>
            </a:pPr>
            <a:r>
              <a:rPr sz="3500" spc="-280" dirty="0">
                <a:solidFill>
                  <a:srgbClr val="FFFFFF"/>
                </a:solidFill>
                <a:latin typeface="Verdana"/>
                <a:cs typeface="Verdana"/>
              </a:rPr>
              <a:t>…z.B.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200" dirty="0">
                <a:solidFill>
                  <a:srgbClr val="FFFFFF"/>
                </a:solidFill>
                <a:latin typeface="Verdana"/>
                <a:cs typeface="Verdana"/>
              </a:rPr>
              <a:t>mit</a:t>
            </a:r>
            <a:r>
              <a:rPr sz="35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20" dirty="0">
                <a:solidFill>
                  <a:srgbClr val="FFFFFF"/>
                </a:solidFill>
                <a:latin typeface="Verdana"/>
                <a:cs typeface="Verdana"/>
              </a:rPr>
              <a:t>Reinigungsmitteln.</a:t>
            </a:r>
            <a:r>
              <a:rPr sz="35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85" dirty="0">
                <a:solidFill>
                  <a:srgbClr val="FFFFFF"/>
                </a:solidFill>
                <a:latin typeface="Verdana"/>
                <a:cs typeface="Verdana"/>
              </a:rPr>
              <a:t>Sparsam</a:t>
            </a:r>
            <a:r>
              <a:rPr sz="35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3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35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75" dirty="0">
                <a:solidFill>
                  <a:srgbClr val="FFFFFF"/>
                </a:solidFill>
                <a:latin typeface="Verdana"/>
                <a:cs typeface="Verdana"/>
              </a:rPr>
              <a:t>umweltverträglich. </a:t>
            </a:r>
            <a:r>
              <a:rPr sz="3500" spc="-110" dirty="0">
                <a:solidFill>
                  <a:srgbClr val="FFFFFF"/>
                </a:solidFill>
                <a:latin typeface="Verdana"/>
                <a:cs typeface="Verdana"/>
              </a:rPr>
              <a:t>Hier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75" dirty="0">
                <a:solidFill>
                  <a:srgbClr val="FFFFFF"/>
                </a:solidFill>
                <a:latin typeface="Verdana"/>
                <a:cs typeface="Verdana"/>
              </a:rPr>
              <a:t>profitieren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45" dirty="0">
                <a:solidFill>
                  <a:srgbClr val="FFFFFF"/>
                </a:solidFill>
                <a:latin typeface="Verdana"/>
                <a:cs typeface="Verdana"/>
              </a:rPr>
              <a:t>wir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55" dirty="0">
                <a:solidFill>
                  <a:srgbClr val="FFFFFF"/>
                </a:solidFill>
                <a:latin typeface="Verdana"/>
                <a:cs typeface="Verdana"/>
              </a:rPr>
              <a:t>vom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30" dirty="0">
                <a:solidFill>
                  <a:srgbClr val="FFFFFF"/>
                </a:solidFill>
                <a:latin typeface="Verdana"/>
                <a:cs typeface="Verdana"/>
              </a:rPr>
              <a:t>Rat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80" dirty="0">
                <a:solidFill>
                  <a:srgbClr val="FFFFFF"/>
                </a:solidFill>
                <a:latin typeface="Verdana"/>
                <a:cs typeface="Verdana"/>
              </a:rPr>
              <a:t>unserer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35" dirty="0">
                <a:solidFill>
                  <a:srgbClr val="FFFFFF"/>
                </a:solidFill>
                <a:latin typeface="Verdana"/>
                <a:cs typeface="Verdana"/>
              </a:rPr>
              <a:t>Branchenpartner.</a:t>
            </a:r>
            <a:endParaRPr sz="35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770"/>
              </a:spcBef>
            </a:pPr>
            <a:endParaRPr sz="35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500" spc="-270" dirty="0">
                <a:solidFill>
                  <a:srgbClr val="FFFFFF"/>
                </a:solidFill>
                <a:latin typeface="Verdana"/>
                <a:cs typeface="Verdana"/>
              </a:rPr>
              <a:t>…mit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45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80" dirty="0">
                <a:solidFill>
                  <a:srgbClr val="FFFFFF"/>
                </a:solidFill>
                <a:latin typeface="Verdana"/>
                <a:cs typeface="Verdana"/>
              </a:rPr>
              <a:t>Einsatz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dirty="0">
                <a:solidFill>
                  <a:srgbClr val="FFFFFF"/>
                </a:solidFill>
                <a:latin typeface="Verdana"/>
                <a:cs typeface="Verdana"/>
              </a:rPr>
              <a:t>biologisch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75" dirty="0">
                <a:solidFill>
                  <a:srgbClr val="FFFFFF"/>
                </a:solidFill>
                <a:latin typeface="Verdana"/>
                <a:cs typeface="Verdana"/>
              </a:rPr>
              <a:t>abbaubarer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Hydrauliköle…</a:t>
            </a:r>
            <a:endParaRPr sz="35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85"/>
              </a:spcBef>
            </a:pPr>
            <a:endParaRPr sz="3500" dirty="0">
              <a:latin typeface="Verdana"/>
              <a:cs typeface="Verdana"/>
            </a:endParaRPr>
          </a:p>
          <a:p>
            <a:pPr marL="12700" marR="990600">
              <a:lnSpc>
                <a:spcPct val="137500"/>
              </a:lnSpc>
            </a:pPr>
            <a:r>
              <a:rPr sz="3500" spc="-270" dirty="0">
                <a:solidFill>
                  <a:srgbClr val="FFFFFF"/>
                </a:solidFill>
                <a:latin typeface="Verdana"/>
                <a:cs typeface="Verdana"/>
              </a:rPr>
              <a:t>…mit</a:t>
            </a:r>
            <a:r>
              <a:rPr sz="35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45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35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80" dirty="0">
                <a:solidFill>
                  <a:srgbClr val="FFFFFF"/>
                </a:solidFill>
                <a:latin typeface="Verdana"/>
                <a:cs typeface="Verdana"/>
              </a:rPr>
              <a:t>Müll,</a:t>
            </a:r>
            <a:r>
              <a:rPr sz="35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20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35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fachgerecht</a:t>
            </a:r>
            <a:r>
              <a:rPr sz="35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35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Recyclingsystemen </a:t>
            </a:r>
            <a:r>
              <a:rPr sz="3500" spc="-95" dirty="0">
                <a:solidFill>
                  <a:srgbClr val="FFFFFF"/>
                </a:solidFill>
                <a:latin typeface="Verdana"/>
                <a:cs typeface="Verdana"/>
              </a:rPr>
              <a:t>zugeführt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wird.</a:t>
            </a:r>
            <a:endParaRPr sz="3500" dirty="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34061" y="0"/>
            <a:ext cx="17254220" cy="10287000"/>
            <a:chOff x="1034061" y="0"/>
            <a:chExt cx="17254220" cy="10287000"/>
          </a:xfrm>
        </p:grpSpPr>
        <p:sp>
          <p:nvSpPr>
            <p:cNvPr id="7" name="object 7"/>
            <p:cNvSpPr/>
            <p:nvPr/>
          </p:nvSpPr>
          <p:spPr>
            <a:xfrm>
              <a:off x="1034061" y="4520840"/>
              <a:ext cx="414020" cy="360680"/>
            </a:xfrm>
            <a:custGeom>
              <a:avLst/>
              <a:gdLst/>
              <a:ahLst/>
              <a:cxnLst/>
              <a:rect l="l" t="t" r="r" b="b"/>
              <a:pathLst>
                <a:path w="414019" h="360679">
                  <a:moveTo>
                    <a:pt x="335748" y="64769"/>
                  </a:moveTo>
                  <a:lnTo>
                    <a:pt x="250362" y="64769"/>
                  </a:lnTo>
                  <a:lnTo>
                    <a:pt x="253525" y="62229"/>
                  </a:lnTo>
                  <a:lnTo>
                    <a:pt x="256378" y="59689"/>
                  </a:lnTo>
                  <a:lnTo>
                    <a:pt x="259144" y="58419"/>
                  </a:lnTo>
                  <a:lnTo>
                    <a:pt x="266945" y="52069"/>
                  </a:lnTo>
                  <a:lnTo>
                    <a:pt x="269351" y="49529"/>
                  </a:lnTo>
                  <a:lnTo>
                    <a:pt x="276957" y="44449"/>
                  </a:lnTo>
                  <a:lnTo>
                    <a:pt x="277720" y="43179"/>
                  </a:lnTo>
                  <a:lnTo>
                    <a:pt x="279861" y="41909"/>
                  </a:lnTo>
                  <a:lnTo>
                    <a:pt x="282225" y="40639"/>
                  </a:lnTo>
                  <a:lnTo>
                    <a:pt x="285937" y="40639"/>
                  </a:lnTo>
                  <a:lnTo>
                    <a:pt x="291708" y="36829"/>
                  </a:lnTo>
                  <a:lnTo>
                    <a:pt x="298186" y="33019"/>
                  </a:lnTo>
                  <a:lnTo>
                    <a:pt x="311477" y="26669"/>
                  </a:lnTo>
                  <a:lnTo>
                    <a:pt x="318290" y="22859"/>
                  </a:lnTo>
                  <a:lnTo>
                    <a:pt x="324604" y="21589"/>
                  </a:lnTo>
                  <a:lnTo>
                    <a:pt x="330356" y="17779"/>
                  </a:lnTo>
                  <a:lnTo>
                    <a:pt x="336211" y="15239"/>
                  </a:lnTo>
                  <a:lnTo>
                    <a:pt x="354284" y="7619"/>
                  </a:lnTo>
                  <a:lnTo>
                    <a:pt x="360443" y="3809"/>
                  </a:lnTo>
                  <a:lnTo>
                    <a:pt x="366665" y="1269"/>
                  </a:lnTo>
                  <a:lnTo>
                    <a:pt x="372955" y="0"/>
                  </a:lnTo>
                  <a:lnTo>
                    <a:pt x="373487" y="0"/>
                  </a:lnTo>
                  <a:lnTo>
                    <a:pt x="365040" y="3809"/>
                  </a:lnTo>
                  <a:lnTo>
                    <a:pt x="357379" y="6349"/>
                  </a:lnTo>
                  <a:lnTo>
                    <a:pt x="337325" y="16509"/>
                  </a:lnTo>
                  <a:lnTo>
                    <a:pt x="312574" y="29209"/>
                  </a:lnTo>
                  <a:lnTo>
                    <a:pt x="313689" y="30479"/>
                  </a:lnTo>
                  <a:lnTo>
                    <a:pt x="380957" y="30479"/>
                  </a:lnTo>
                  <a:lnTo>
                    <a:pt x="376059" y="33019"/>
                  </a:lnTo>
                  <a:lnTo>
                    <a:pt x="383423" y="33019"/>
                  </a:lnTo>
                  <a:lnTo>
                    <a:pt x="374553" y="36829"/>
                  </a:lnTo>
                  <a:lnTo>
                    <a:pt x="369494" y="39369"/>
                  </a:lnTo>
                  <a:lnTo>
                    <a:pt x="363052" y="41909"/>
                  </a:lnTo>
                  <a:lnTo>
                    <a:pt x="354605" y="46989"/>
                  </a:lnTo>
                  <a:lnTo>
                    <a:pt x="362774" y="46989"/>
                  </a:lnTo>
                  <a:lnTo>
                    <a:pt x="359010" y="49529"/>
                  </a:lnTo>
                  <a:lnTo>
                    <a:pt x="353285" y="52069"/>
                  </a:lnTo>
                  <a:lnTo>
                    <a:pt x="359434" y="52069"/>
                  </a:lnTo>
                  <a:lnTo>
                    <a:pt x="354037" y="54609"/>
                  </a:lnTo>
                  <a:lnTo>
                    <a:pt x="348157" y="58419"/>
                  </a:lnTo>
                  <a:lnTo>
                    <a:pt x="335748" y="64769"/>
                  </a:lnTo>
                  <a:close/>
                </a:path>
                <a:path w="414019" h="360679">
                  <a:moveTo>
                    <a:pt x="370059" y="30479"/>
                  </a:moveTo>
                  <a:lnTo>
                    <a:pt x="313689" y="30479"/>
                  </a:lnTo>
                  <a:lnTo>
                    <a:pt x="325617" y="24129"/>
                  </a:lnTo>
                  <a:lnTo>
                    <a:pt x="337376" y="19049"/>
                  </a:lnTo>
                  <a:lnTo>
                    <a:pt x="348690" y="12699"/>
                  </a:lnTo>
                  <a:lnTo>
                    <a:pt x="359279" y="8889"/>
                  </a:lnTo>
                  <a:lnTo>
                    <a:pt x="368683" y="6349"/>
                  </a:lnTo>
                  <a:lnTo>
                    <a:pt x="375412" y="5079"/>
                  </a:lnTo>
                  <a:lnTo>
                    <a:pt x="382669" y="2539"/>
                  </a:lnTo>
                  <a:lnTo>
                    <a:pt x="380364" y="3809"/>
                  </a:lnTo>
                  <a:lnTo>
                    <a:pt x="377812" y="6349"/>
                  </a:lnTo>
                  <a:lnTo>
                    <a:pt x="374581" y="7619"/>
                  </a:lnTo>
                  <a:lnTo>
                    <a:pt x="368613" y="10159"/>
                  </a:lnTo>
                  <a:lnTo>
                    <a:pt x="361623" y="12699"/>
                  </a:lnTo>
                  <a:lnTo>
                    <a:pt x="353423" y="16509"/>
                  </a:lnTo>
                  <a:lnTo>
                    <a:pt x="348827" y="21589"/>
                  </a:lnTo>
                  <a:lnTo>
                    <a:pt x="345763" y="24129"/>
                  </a:lnTo>
                  <a:lnTo>
                    <a:pt x="356340" y="24129"/>
                  </a:lnTo>
                  <a:lnTo>
                    <a:pt x="354453" y="25399"/>
                  </a:lnTo>
                  <a:lnTo>
                    <a:pt x="385162" y="25399"/>
                  </a:lnTo>
                  <a:lnTo>
                    <a:pt x="377989" y="27939"/>
                  </a:lnTo>
                  <a:lnTo>
                    <a:pt x="370059" y="30479"/>
                  </a:lnTo>
                  <a:close/>
                </a:path>
                <a:path w="414019" h="360679">
                  <a:moveTo>
                    <a:pt x="399016" y="6349"/>
                  </a:moveTo>
                  <a:lnTo>
                    <a:pt x="393534" y="6349"/>
                  </a:lnTo>
                  <a:lnTo>
                    <a:pt x="397420" y="5079"/>
                  </a:lnTo>
                  <a:lnTo>
                    <a:pt x="401751" y="5079"/>
                  </a:lnTo>
                  <a:lnTo>
                    <a:pt x="399016" y="6349"/>
                  </a:lnTo>
                  <a:close/>
                </a:path>
                <a:path w="414019" h="360679">
                  <a:moveTo>
                    <a:pt x="356340" y="24129"/>
                  </a:moveTo>
                  <a:lnTo>
                    <a:pt x="345763" y="24129"/>
                  </a:lnTo>
                  <a:lnTo>
                    <a:pt x="352972" y="20319"/>
                  </a:lnTo>
                  <a:lnTo>
                    <a:pt x="367212" y="15239"/>
                  </a:lnTo>
                  <a:lnTo>
                    <a:pt x="374306" y="11429"/>
                  </a:lnTo>
                  <a:lnTo>
                    <a:pt x="383780" y="8889"/>
                  </a:lnTo>
                  <a:lnTo>
                    <a:pt x="391077" y="6349"/>
                  </a:lnTo>
                  <a:lnTo>
                    <a:pt x="397811" y="6349"/>
                  </a:lnTo>
                  <a:lnTo>
                    <a:pt x="394266" y="7619"/>
                  </a:lnTo>
                  <a:lnTo>
                    <a:pt x="392062" y="8889"/>
                  </a:lnTo>
                  <a:lnTo>
                    <a:pt x="385626" y="10159"/>
                  </a:lnTo>
                  <a:lnTo>
                    <a:pt x="381555" y="12699"/>
                  </a:lnTo>
                  <a:lnTo>
                    <a:pt x="377561" y="13969"/>
                  </a:lnTo>
                  <a:lnTo>
                    <a:pt x="371646" y="16509"/>
                  </a:lnTo>
                  <a:lnTo>
                    <a:pt x="360115" y="21589"/>
                  </a:lnTo>
                  <a:lnTo>
                    <a:pt x="356340" y="24129"/>
                  </a:lnTo>
                  <a:close/>
                </a:path>
                <a:path w="414019" h="360679">
                  <a:moveTo>
                    <a:pt x="396759" y="16509"/>
                  </a:moveTo>
                  <a:lnTo>
                    <a:pt x="382548" y="16509"/>
                  </a:lnTo>
                  <a:lnTo>
                    <a:pt x="385593" y="15239"/>
                  </a:lnTo>
                  <a:lnTo>
                    <a:pt x="388789" y="13969"/>
                  </a:lnTo>
                  <a:lnTo>
                    <a:pt x="395219" y="12699"/>
                  </a:lnTo>
                  <a:lnTo>
                    <a:pt x="398391" y="11429"/>
                  </a:lnTo>
                  <a:lnTo>
                    <a:pt x="401669" y="11429"/>
                  </a:lnTo>
                  <a:lnTo>
                    <a:pt x="401545" y="13969"/>
                  </a:lnTo>
                  <a:lnTo>
                    <a:pt x="396759" y="16509"/>
                  </a:lnTo>
                  <a:close/>
                </a:path>
                <a:path w="414019" h="360679">
                  <a:moveTo>
                    <a:pt x="413203" y="14553"/>
                  </a:moveTo>
                  <a:lnTo>
                    <a:pt x="412931" y="13969"/>
                  </a:lnTo>
                  <a:lnTo>
                    <a:pt x="413156" y="13969"/>
                  </a:lnTo>
                  <a:lnTo>
                    <a:pt x="413203" y="14553"/>
                  </a:lnTo>
                  <a:close/>
                </a:path>
                <a:path w="414019" h="360679">
                  <a:moveTo>
                    <a:pt x="413358" y="16496"/>
                  </a:moveTo>
                  <a:lnTo>
                    <a:pt x="413203" y="14553"/>
                  </a:lnTo>
                  <a:lnTo>
                    <a:pt x="413522" y="15239"/>
                  </a:lnTo>
                  <a:lnTo>
                    <a:pt x="413358" y="16496"/>
                  </a:lnTo>
                  <a:close/>
                </a:path>
                <a:path w="414019" h="360679">
                  <a:moveTo>
                    <a:pt x="385162" y="25399"/>
                  </a:moveTo>
                  <a:lnTo>
                    <a:pt x="354785" y="25399"/>
                  </a:lnTo>
                  <a:lnTo>
                    <a:pt x="367032" y="20319"/>
                  </a:lnTo>
                  <a:lnTo>
                    <a:pt x="379607" y="15239"/>
                  </a:lnTo>
                  <a:lnTo>
                    <a:pt x="382548" y="16509"/>
                  </a:lnTo>
                  <a:lnTo>
                    <a:pt x="396759" y="16509"/>
                  </a:lnTo>
                  <a:lnTo>
                    <a:pt x="390061" y="19049"/>
                  </a:lnTo>
                  <a:lnTo>
                    <a:pt x="381245" y="22859"/>
                  </a:lnTo>
                  <a:lnTo>
                    <a:pt x="390651" y="22859"/>
                  </a:lnTo>
                  <a:lnTo>
                    <a:pt x="387757" y="24129"/>
                  </a:lnTo>
                  <a:lnTo>
                    <a:pt x="385162" y="25399"/>
                  </a:lnTo>
                  <a:close/>
                </a:path>
                <a:path w="414019" h="360679">
                  <a:moveTo>
                    <a:pt x="402063" y="17779"/>
                  </a:moveTo>
                  <a:lnTo>
                    <a:pt x="401880" y="16509"/>
                  </a:lnTo>
                  <a:lnTo>
                    <a:pt x="402063" y="17779"/>
                  </a:lnTo>
                  <a:close/>
                </a:path>
                <a:path w="414019" h="360679">
                  <a:moveTo>
                    <a:pt x="406329" y="16896"/>
                  </a:moveTo>
                  <a:lnTo>
                    <a:pt x="406329" y="16509"/>
                  </a:lnTo>
                  <a:lnTo>
                    <a:pt x="406329" y="16896"/>
                  </a:lnTo>
                  <a:close/>
                </a:path>
                <a:path w="414019" h="360679">
                  <a:moveTo>
                    <a:pt x="413295" y="16694"/>
                  </a:moveTo>
                  <a:lnTo>
                    <a:pt x="413314" y="16509"/>
                  </a:lnTo>
                  <a:lnTo>
                    <a:pt x="413295" y="16694"/>
                  </a:lnTo>
                  <a:close/>
                </a:path>
                <a:path w="414019" h="360679">
                  <a:moveTo>
                    <a:pt x="412790" y="19049"/>
                  </a:moveTo>
                  <a:lnTo>
                    <a:pt x="412939" y="17779"/>
                  </a:lnTo>
                  <a:lnTo>
                    <a:pt x="413295" y="16694"/>
                  </a:lnTo>
                  <a:lnTo>
                    <a:pt x="413187" y="17779"/>
                  </a:lnTo>
                  <a:lnTo>
                    <a:pt x="412790" y="19049"/>
                  </a:lnTo>
                  <a:close/>
                </a:path>
                <a:path w="414019" h="360679">
                  <a:moveTo>
                    <a:pt x="406329" y="17779"/>
                  </a:moveTo>
                  <a:lnTo>
                    <a:pt x="406079" y="17779"/>
                  </a:lnTo>
                  <a:lnTo>
                    <a:pt x="406329" y="16896"/>
                  </a:lnTo>
                  <a:lnTo>
                    <a:pt x="406329" y="17779"/>
                  </a:lnTo>
                  <a:close/>
                </a:path>
                <a:path w="414019" h="360679">
                  <a:moveTo>
                    <a:pt x="403818" y="20554"/>
                  </a:moveTo>
                  <a:lnTo>
                    <a:pt x="403662" y="20319"/>
                  </a:lnTo>
                  <a:lnTo>
                    <a:pt x="402466" y="19049"/>
                  </a:lnTo>
                  <a:lnTo>
                    <a:pt x="402015" y="17779"/>
                  </a:lnTo>
                  <a:lnTo>
                    <a:pt x="402280" y="17779"/>
                  </a:lnTo>
                  <a:lnTo>
                    <a:pt x="402741" y="19049"/>
                  </a:lnTo>
                  <a:lnTo>
                    <a:pt x="403068" y="19049"/>
                  </a:lnTo>
                  <a:lnTo>
                    <a:pt x="403743" y="20319"/>
                  </a:lnTo>
                  <a:lnTo>
                    <a:pt x="404148" y="20319"/>
                  </a:lnTo>
                  <a:lnTo>
                    <a:pt x="403818" y="20554"/>
                  </a:lnTo>
                  <a:close/>
                </a:path>
                <a:path w="414019" h="360679">
                  <a:moveTo>
                    <a:pt x="406004" y="18838"/>
                  </a:moveTo>
                  <a:lnTo>
                    <a:pt x="406079" y="17779"/>
                  </a:lnTo>
                  <a:lnTo>
                    <a:pt x="406004" y="18838"/>
                  </a:lnTo>
                  <a:close/>
                </a:path>
                <a:path w="414019" h="360679">
                  <a:moveTo>
                    <a:pt x="405989" y="19049"/>
                  </a:moveTo>
                  <a:lnTo>
                    <a:pt x="406004" y="18838"/>
                  </a:lnTo>
                  <a:lnTo>
                    <a:pt x="405989" y="19049"/>
                  </a:lnTo>
                  <a:close/>
                </a:path>
                <a:path w="414019" h="360679">
                  <a:moveTo>
                    <a:pt x="405831" y="20319"/>
                  </a:moveTo>
                  <a:lnTo>
                    <a:pt x="405848" y="19049"/>
                  </a:lnTo>
                  <a:lnTo>
                    <a:pt x="405986" y="19049"/>
                  </a:lnTo>
                  <a:lnTo>
                    <a:pt x="405831" y="20319"/>
                  </a:lnTo>
                  <a:close/>
                </a:path>
                <a:path w="414019" h="360679">
                  <a:moveTo>
                    <a:pt x="411980" y="20319"/>
                  </a:moveTo>
                  <a:lnTo>
                    <a:pt x="411777" y="20319"/>
                  </a:lnTo>
                  <a:lnTo>
                    <a:pt x="412126" y="19049"/>
                  </a:lnTo>
                  <a:lnTo>
                    <a:pt x="412306" y="19049"/>
                  </a:lnTo>
                  <a:lnTo>
                    <a:pt x="411980" y="20319"/>
                  </a:lnTo>
                  <a:close/>
                </a:path>
                <a:path w="414019" h="360679">
                  <a:moveTo>
                    <a:pt x="390651" y="22859"/>
                  </a:moveTo>
                  <a:lnTo>
                    <a:pt x="386319" y="22859"/>
                  </a:lnTo>
                  <a:lnTo>
                    <a:pt x="395667" y="20319"/>
                  </a:lnTo>
                  <a:lnTo>
                    <a:pt x="396759" y="20319"/>
                  </a:lnTo>
                  <a:lnTo>
                    <a:pt x="393545" y="21589"/>
                  </a:lnTo>
                  <a:lnTo>
                    <a:pt x="390651" y="22859"/>
                  </a:lnTo>
                  <a:close/>
                </a:path>
                <a:path w="414019" h="360679">
                  <a:moveTo>
                    <a:pt x="405713" y="21589"/>
                  </a:moveTo>
                  <a:lnTo>
                    <a:pt x="405327" y="21589"/>
                  </a:lnTo>
                  <a:lnTo>
                    <a:pt x="404366" y="20554"/>
                  </a:lnTo>
                  <a:lnTo>
                    <a:pt x="404283" y="20319"/>
                  </a:lnTo>
                  <a:lnTo>
                    <a:pt x="405789" y="20319"/>
                  </a:lnTo>
                  <a:lnTo>
                    <a:pt x="405713" y="21589"/>
                  </a:lnTo>
                  <a:close/>
                </a:path>
                <a:path w="414019" h="360679">
                  <a:moveTo>
                    <a:pt x="405747" y="21227"/>
                  </a:moveTo>
                  <a:lnTo>
                    <a:pt x="405814" y="20319"/>
                  </a:lnTo>
                  <a:lnTo>
                    <a:pt x="405747" y="21227"/>
                  </a:lnTo>
                  <a:close/>
                </a:path>
                <a:path w="414019" h="360679">
                  <a:moveTo>
                    <a:pt x="410584" y="21589"/>
                  </a:moveTo>
                  <a:lnTo>
                    <a:pt x="410108" y="21589"/>
                  </a:lnTo>
                  <a:lnTo>
                    <a:pt x="410896" y="20319"/>
                  </a:lnTo>
                  <a:lnTo>
                    <a:pt x="411288" y="20319"/>
                  </a:lnTo>
                  <a:lnTo>
                    <a:pt x="410584" y="21589"/>
                  </a:lnTo>
                  <a:close/>
                </a:path>
                <a:path w="414019" h="360679">
                  <a:moveTo>
                    <a:pt x="405327" y="21589"/>
                  </a:moveTo>
                  <a:lnTo>
                    <a:pt x="404509" y="21589"/>
                  </a:lnTo>
                  <a:lnTo>
                    <a:pt x="403818" y="20554"/>
                  </a:lnTo>
                  <a:lnTo>
                    <a:pt x="404191" y="20366"/>
                  </a:lnTo>
                  <a:lnTo>
                    <a:pt x="405327" y="21589"/>
                  </a:lnTo>
                  <a:close/>
                </a:path>
                <a:path w="414019" h="360679">
                  <a:moveTo>
                    <a:pt x="404509" y="21589"/>
                  </a:moveTo>
                  <a:lnTo>
                    <a:pt x="401756" y="21589"/>
                  </a:lnTo>
                  <a:lnTo>
                    <a:pt x="403818" y="20554"/>
                  </a:lnTo>
                  <a:lnTo>
                    <a:pt x="404509" y="21589"/>
                  </a:lnTo>
                  <a:close/>
                </a:path>
                <a:path w="414019" h="360679">
                  <a:moveTo>
                    <a:pt x="405730" y="21589"/>
                  </a:moveTo>
                  <a:lnTo>
                    <a:pt x="405747" y="21227"/>
                  </a:lnTo>
                  <a:lnTo>
                    <a:pt x="405730" y="21589"/>
                  </a:lnTo>
                  <a:close/>
                </a:path>
                <a:path w="414019" h="360679">
                  <a:moveTo>
                    <a:pt x="380957" y="30479"/>
                  </a:moveTo>
                  <a:lnTo>
                    <a:pt x="370059" y="30479"/>
                  </a:lnTo>
                  <a:lnTo>
                    <a:pt x="375791" y="29209"/>
                  </a:lnTo>
                  <a:lnTo>
                    <a:pt x="381670" y="26669"/>
                  </a:lnTo>
                  <a:lnTo>
                    <a:pt x="391339" y="24129"/>
                  </a:lnTo>
                  <a:lnTo>
                    <a:pt x="394710" y="22859"/>
                  </a:lnTo>
                  <a:lnTo>
                    <a:pt x="399964" y="21589"/>
                  </a:lnTo>
                  <a:lnTo>
                    <a:pt x="402682" y="21589"/>
                  </a:lnTo>
                  <a:lnTo>
                    <a:pt x="401171" y="22859"/>
                  </a:lnTo>
                  <a:lnTo>
                    <a:pt x="396770" y="24129"/>
                  </a:lnTo>
                  <a:lnTo>
                    <a:pt x="393945" y="25399"/>
                  </a:lnTo>
                  <a:lnTo>
                    <a:pt x="385854" y="27939"/>
                  </a:lnTo>
                  <a:lnTo>
                    <a:pt x="380957" y="30479"/>
                  </a:lnTo>
                  <a:close/>
                </a:path>
                <a:path w="414019" h="360679">
                  <a:moveTo>
                    <a:pt x="400023" y="25399"/>
                  </a:moveTo>
                  <a:lnTo>
                    <a:pt x="399232" y="25399"/>
                  </a:lnTo>
                  <a:lnTo>
                    <a:pt x="402482" y="24129"/>
                  </a:lnTo>
                  <a:lnTo>
                    <a:pt x="400023" y="25399"/>
                  </a:lnTo>
                  <a:close/>
                </a:path>
                <a:path w="414019" h="360679">
                  <a:moveTo>
                    <a:pt x="383423" y="33019"/>
                  </a:moveTo>
                  <a:lnTo>
                    <a:pt x="376315" y="33019"/>
                  </a:lnTo>
                  <a:lnTo>
                    <a:pt x="384188" y="30479"/>
                  </a:lnTo>
                  <a:lnTo>
                    <a:pt x="390621" y="27939"/>
                  </a:lnTo>
                  <a:lnTo>
                    <a:pt x="392856" y="26669"/>
                  </a:lnTo>
                  <a:lnTo>
                    <a:pt x="397535" y="25399"/>
                  </a:lnTo>
                  <a:lnTo>
                    <a:pt x="399232" y="25399"/>
                  </a:lnTo>
                  <a:lnTo>
                    <a:pt x="396618" y="26669"/>
                  </a:lnTo>
                  <a:lnTo>
                    <a:pt x="391705" y="29209"/>
                  </a:lnTo>
                  <a:lnTo>
                    <a:pt x="389335" y="30479"/>
                  </a:lnTo>
                  <a:lnTo>
                    <a:pt x="383423" y="33019"/>
                  </a:lnTo>
                  <a:close/>
                </a:path>
                <a:path w="414019" h="360679">
                  <a:moveTo>
                    <a:pt x="362774" y="46989"/>
                  </a:moveTo>
                  <a:lnTo>
                    <a:pt x="354605" y="46989"/>
                  </a:lnTo>
                  <a:lnTo>
                    <a:pt x="362793" y="43179"/>
                  </a:lnTo>
                  <a:lnTo>
                    <a:pt x="370206" y="40639"/>
                  </a:lnTo>
                  <a:lnTo>
                    <a:pt x="384481" y="34289"/>
                  </a:lnTo>
                  <a:lnTo>
                    <a:pt x="391437" y="31749"/>
                  </a:lnTo>
                  <a:lnTo>
                    <a:pt x="398247" y="30479"/>
                  </a:lnTo>
                  <a:lnTo>
                    <a:pt x="390706" y="33019"/>
                  </a:lnTo>
                  <a:lnTo>
                    <a:pt x="383229" y="36829"/>
                  </a:lnTo>
                  <a:lnTo>
                    <a:pt x="379520" y="38099"/>
                  </a:lnTo>
                  <a:lnTo>
                    <a:pt x="375814" y="40639"/>
                  </a:lnTo>
                  <a:lnTo>
                    <a:pt x="364656" y="45719"/>
                  </a:lnTo>
                  <a:lnTo>
                    <a:pt x="362774" y="46989"/>
                  </a:lnTo>
                  <a:close/>
                </a:path>
                <a:path w="414019" h="360679">
                  <a:moveTo>
                    <a:pt x="359434" y="52069"/>
                  </a:moveTo>
                  <a:lnTo>
                    <a:pt x="353285" y="52069"/>
                  </a:lnTo>
                  <a:lnTo>
                    <a:pt x="358263" y="50799"/>
                  </a:lnTo>
                  <a:lnTo>
                    <a:pt x="364451" y="48259"/>
                  </a:lnTo>
                  <a:lnTo>
                    <a:pt x="359434" y="52069"/>
                  </a:lnTo>
                  <a:close/>
                </a:path>
                <a:path w="414019" h="360679">
                  <a:moveTo>
                    <a:pt x="177057" y="279399"/>
                  </a:moveTo>
                  <a:lnTo>
                    <a:pt x="104382" y="279399"/>
                  </a:lnTo>
                  <a:lnTo>
                    <a:pt x="117703" y="255269"/>
                  </a:lnTo>
                  <a:lnTo>
                    <a:pt x="156652" y="186689"/>
                  </a:lnTo>
                  <a:lnTo>
                    <a:pt x="168243" y="167639"/>
                  </a:lnTo>
                  <a:lnTo>
                    <a:pt x="177631" y="151129"/>
                  </a:lnTo>
                  <a:lnTo>
                    <a:pt x="181784" y="144779"/>
                  </a:lnTo>
                  <a:lnTo>
                    <a:pt x="187474" y="135889"/>
                  </a:lnTo>
                  <a:lnTo>
                    <a:pt x="190052" y="132079"/>
                  </a:lnTo>
                  <a:lnTo>
                    <a:pt x="191318" y="130809"/>
                  </a:lnTo>
                  <a:lnTo>
                    <a:pt x="196679" y="123189"/>
                  </a:lnTo>
                  <a:lnTo>
                    <a:pt x="200873" y="116839"/>
                  </a:lnTo>
                  <a:lnTo>
                    <a:pt x="205222" y="111759"/>
                  </a:lnTo>
                  <a:lnTo>
                    <a:pt x="209736" y="105409"/>
                  </a:lnTo>
                  <a:lnTo>
                    <a:pt x="214424" y="100329"/>
                  </a:lnTo>
                  <a:lnTo>
                    <a:pt x="224367" y="88899"/>
                  </a:lnTo>
                  <a:lnTo>
                    <a:pt x="235138" y="77469"/>
                  </a:lnTo>
                  <a:lnTo>
                    <a:pt x="246763" y="66039"/>
                  </a:lnTo>
                  <a:lnTo>
                    <a:pt x="259268" y="54609"/>
                  </a:lnTo>
                  <a:lnTo>
                    <a:pt x="261413" y="53339"/>
                  </a:lnTo>
                  <a:lnTo>
                    <a:pt x="263731" y="50799"/>
                  </a:lnTo>
                  <a:lnTo>
                    <a:pt x="265974" y="49529"/>
                  </a:lnTo>
                  <a:lnTo>
                    <a:pt x="266787" y="49529"/>
                  </a:lnTo>
                  <a:lnTo>
                    <a:pt x="264663" y="52069"/>
                  </a:lnTo>
                  <a:lnTo>
                    <a:pt x="262482" y="53339"/>
                  </a:lnTo>
                  <a:lnTo>
                    <a:pt x="259924" y="55879"/>
                  </a:lnTo>
                  <a:lnTo>
                    <a:pt x="255633" y="59689"/>
                  </a:lnTo>
                  <a:lnTo>
                    <a:pt x="250362" y="64769"/>
                  </a:lnTo>
                  <a:lnTo>
                    <a:pt x="335748" y="64769"/>
                  </a:lnTo>
                  <a:lnTo>
                    <a:pt x="324102" y="72389"/>
                  </a:lnTo>
                  <a:lnTo>
                    <a:pt x="318391" y="74929"/>
                  </a:lnTo>
                  <a:lnTo>
                    <a:pt x="314626" y="77469"/>
                  </a:lnTo>
                  <a:lnTo>
                    <a:pt x="310852" y="81279"/>
                  </a:lnTo>
                  <a:lnTo>
                    <a:pt x="307239" y="83819"/>
                  </a:lnTo>
                  <a:lnTo>
                    <a:pt x="305669" y="85089"/>
                  </a:lnTo>
                  <a:lnTo>
                    <a:pt x="303980" y="86359"/>
                  </a:lnTo>
                  <a:lnTo>
                    <a:pt x="300677" y="88899"/>
                  </a:lnTo>
                  <a:lnTo>
                    <a:pt x="297241" y="92709"/>
                  </a:lnTo>
                  <a:lnTo>
                    <a:pt x="299479" y="92709"/>
                  </a:lnTo>
                  <a:lnTo>
                    <a:pt x="297277" y="93979"/>
                  </a:lnTo>
                  <a:lnTo>
                    <a:pt x="303820" y="93979"/>
                  </a:lnTo>
                  <a:lnTo>
                    <a:pt x="297275" y="99059"/>
                  </a:lnTo>
                  <a:lnTo>
                    <a:pt x="295330" y="101599"/>
                  </a:lnTo>
                  <a:lnTo>
                    <a:pt x="293346" y="102869"/>
                  </a:lnTo>
                  <a:lnTo>
                    <a:pt x="287549" y="107949"/>
                  </a:lnTo>
                  <a:lnTo>
                    <a:pt x="285669" y="109219"/>
                  </a:lnTo>
                  <a:lnTo>
                    <a:pt x="283753" y="111759"/>
                  </a:lnTo>
                  <a:lnTo>
                    <a:pt x="281896" y="113029"/>
                  </a:lnTo>
                  <a:lnTo>
                    <a:pt x="270986" y="124459"/>
                  </a:lnTo>
                  <a:lnTo>
                    <a:pt x="260586" y="135889"/>
                  </a:lnTo>
                  <a:lnTo>
                    <a:pt x="250656" y="148589"/>
                  </a:lnTo>
                  <a:lnTo>
                    <a:pt x="241160" y="161289"/>
                  </a:lnTo>
                  <a:lnTo>
                    <a:pt x="247572" y="161289"/>
                  </a:lnTo>
                  <a:lnTo>
                    <a:pt x="243763" y="166369"/>
                  </a:lnTo>
                  <a:lnTo>
                    <a:pt x="239472" y="172719"/>
                  </a:lnTo>
                  <a:lnTo>
                    <a:pt x="235583" y="179069"/>
                  </a:lnTo>
                  <a:lnTo>
                    <a:pt x="235048" y="179069"/>
                  </a:lnTo>
                  <a:lnTo>
                    <a:pt x="230554" y="186689"/>
                  </a:lnTo>
                  <a:lnTo>
                    <a:pt x="225559" y="195579"/>
                  </a:lnTo>
                  <a:lnTo>
                    <a:pt x="216793" y="209549"/>
                  </a:lnTo>
                  <a:lnTo>
                    <a:pt x="203789" y="232409"/>
                  </a:lnTo>
                  <a:lnTo>
                    <a:pt x="191100" y="253999"/>
                  </a:lnTo>
                  <a:lnTo>
                    <a:pt x="191663" y="253999"/>
                  </a:lnTo>
                  <a:lnTo>
                    <a:pt x="189424" y="257809"/>
                  </a:lnTo>
                  <a:lnTo>
                    <a:pt x="177057" y="279399"/>
                  </a:lnTo>
                  <a:close/>
                </a:path>
                <a:path w="414019" h="360679">
                  <a:moveTo>
                    <a:pt x="299479" y="92709"/>
                  </a:moveTo>
                  <a:lnTo>
                    <a:pt x="297241" y="92709"/>
                  </a:lnTo>
                  <a:lnTo>
                    <a:pt x="300567" y="90169"/>
                  </a:lnTo>
                  <a:lnTo>
                    <a:pt x="306533" y="86359"/>
                  </a:lnTo>
                  <a:lnTo>
                    <a:pt x="311058" y="82549"/>
                  </a:lnTo>
                  <a:lnTo>
                    <a:pt x="315757" y="80009"/>
                  </a:lnTo>
                  <a:lnTo>
                    <a:pt x="321982" y="76199"/>
                  </a:lnTo>
                  <a:lnTo>
                    <a:pt x="334183" y="68579"/>
                  </a:lnTo>
                  <a:lnTo>
                    <a:pt x="334543" y="69849"/>
                  </a:lnTo>
                  <a:lnTo>
                    <a:pt x="328657" y="73659"/>
                  </a:lnTo>
                  <a:lnTo>
                    <a:pt x="322857" y="76199"/>
                  </a:lnTo>
                  <a:lnTo>
                    <a:pt x="313497" y="82549"/>
                  </a:lnTo>
                  <a:lnTo>
                    <a:pt x="307222" y="86359"/>
                  </a:lnTo>
                  <a:lnTo>
                    <a:pt x="301681" y="91439"/>
                  </a:lnTo>
                  <a:lnTo>
                    <a:pt x="299479" y="92709"/>
                  </a:lnTo>
                  <a:close/>
                </a:path>
                <a:path w="414019" h="360679">
                  <a:moveTo>
                    <a:pt x="303820" y="93979"/>
                  </a:moveTo>
                  <a:lnTo>
                    <a:pt x="297277" y="93979"/>
                  </a:lnTo>
                  <a:lnTo>
                    <a:pt x="302078" y="91439"/>
                  </a:lnTo>
                  <a:lnTo>
                    <a:pt x="305607" y="90169"/>
                  </a:lnTo>
                  <a:lnTo>
                    <a:pt x="308502" y="87629"/>
                  </a:lnTo>
                  <a:lnTo>
                    <a:pt x="315709" y="82549"/>
                  </a:lnTo>
                  <a:lnTo>
                    <a:pt x="322739" y="78739"/>
                  </a:lnTo>
                  <a:lnTo>
                    <a:pt x="328505" y="74929"/>
                  </a:lnTo>
                  <a:lnTo>
                    <a:pt x="336375" y="71119"/>
                  </a:lnTo>
                  <a:lnTo>
                    <a:pt x="333249" y="73659"/>
                  </a:lnTo>
                  <a:lnTo>
                    <a:pt x="330154" y="74929"/>
                  </a:lnTo>
                  <a:lnTo>
                    <a:pt x="327100" y="77469"/>
                  </a:lnTo>
                  <a:lnTo>
                    <a:pt x="328749" y="77469"/>
                  </a:lnTo>
                  <a:lnTo>
                    <a:pt x="321925" y="81279"/>
                  </a:lnTo>
                  <a:lnTo>
                    <a:pt x="315293" y="86359"/>
                  </a:lnTo>
                  <a:lnTo>
                    <a:pt x="313072" y="87629"/>
                  </a:lnTo>
                  <a:lnTo>
                    <a:pt x="310956" y="88899"/>
                  </a:lnTo>
                  <a:lnTo>
                    <a:pt x="309206" y="90169"/>
                  </a:lnTo>
                  <a:lnTo>
                    <a:pt x="307194" y="91439"/>
                  </a:lnTo>
                  <a:lnTo>
                    <a:pt x="303820" y="93979"/>
                  </a:lnTo>
                  <a:close/>
                </a:path>
                <a:path w="414019" h="360679">
                  <a:moveTo>
                    <a:pt x="247572" y="161289"/>
                  </a:moveTo>
                  <a:lnTo>
                    <a:pt x="241160" y="161289"/>
                  </a:lnTo>
                  <a:lnTo>
                    <a:pt x="252234" y="148589"/>
                  </a:lnTo>
                  <a:lnTo>
                    <a:pt x="257789" y="140969"/>
                  </a:lnTo>
                  <a:lnTo>
                    <a:pt x="289131" y="107949"/>
                  </a:lnTo>
                  <a:lnTo>
                    <a:pt x="291261" y="106679"/>
                  </a:lnTo>
                  <a:lnTo>
                    <a:pt x="293324" y="104139"/>
                  </a:lnTo>
                  <a:lnTo>
                    <a:pt x="297556" y="100329"/>
                  </a:lnTo>
                  <a:lnTo>
                    <a:pt x="299695" y="99059"/>
                  </a:lnTo>
                  <a:lnTo>
                    <a:pt x="304583" y="95249"/>
                  </a:lnTo>
                  <a:lnTo>
                    <a:pt x="310042" y="91439"/>
                  </a:lnTo>
                  <a:lnTo>
                    <a:pt x="312310" y="90169"/>
                  </a:lnTo>
                  <a:lnTo>
                    <a:pt x="319449" y="85089"/>
                  </a:lnTo>
                  <a:lnTo>
                    <a:pt x="326787" y="81279"/>
                  </a:lnTo>
                  <a:lnTo>
                    <a:pt x="334306" y="76199"/>
                  </a:lnTo>
                  <a:lnTo>
                    <a:pt x="341989" y="72389"/>
                  </a:lnTo>
                  <a:lnTo>
                    <a:pt x="334876" y="76199"/>
                  </a:lnTo>
                  <a:lnTo>
                    <a:pt x="327922" y="81279"/>
                  </a:lnTo>
                  <a:lnTo>
                    <a:pt x="321154" y="85089"/>
                  </a:lnTo>
                  <a:lnTo>
                    <a:pt x="314223" y="90169"/>
                  </a:lnTo>
                  <a:lnTo>
                    <a:pt x="311074" y="91439"/>
                  </a:lnTo>
                  <a:lnTo>
                    <a:pt x="308139" y="93979"/>
                  </a:lnTo>
                  <a:lnTo>
                    <a:pt x="305151" y="96519"/>
                  </a:lnTo>
                  <a:lnTo>
                    <a:pt x="302050" y="99059"/>
                  </a:lnTo>
                  <a:lnTo>
                    <a:pt x="301496" y="100329"/>
                  </a:lnTo>
                  <a:lnTo>
                    <a:pt x="301051" y="101599"/>
                  </a:lnTo>
                  <a:lnTo>
                    <a:pt x="300578" y="102869"/>
                  </a:lnTo>
                  <a:lnTo>
                    <a:pt x="294995" y="107949"/>
                  </a:lnTo>
                  <a:lnTo>
                    <a:pt x="289606" y="113029"/>
                  </a:lnTo>
                  <a:lnTo>
                    <a:pt x="273882" y="128269"/>
                  </a:lnTo>
                  <a:lnTo>
                    <a:pt x="264508" y="139699"/>
                  </a:lnTo>
                  <a:lnTo>
                    <a:pt x="256096" y="149859"/>
                  </a:lnTo>
                  <a:lnTo>
                    <a:pt x="247572" y="161289"/>
                  </a:lnTo>
                  <a:close/>
                </a:path>
                <a:path w="414019" h="360679">
                  <a:moveTo>
                    <a:pt x="328749" y="77469"/>
                  </a:moveTo>
                  <a:lnTo>
                    <a:pt x="327100" y="77469"/>
                  </a:lnTo>
                  <a:lnTo>
                    <a:pt x="331048" y="76199"/>
                  </a:lnTo>
                  <a:lnTo>
                    <a:pt x="328749" y="77469"/>
                  </a:lnTo>
                  <a:close/>
                </a:path>
                <a:path w="414019" h="360679">
                  <a:moveTo>
                    <a:pt x="120725" y="359409"/>
                  </a:moveTo>
                  <a:lnTo>
                    <a:pt x="93246" y="359409"/>
                  </a:lnTo>
                  <a:lnTo>
                    <a:pt x="91668" y="358139"/>
                  </a:lnTo>
                  <a:lnTo>
                    <a:pt x="89360" y="358139"/>
                  </a:lnTo>
                  <a:lnTo>
                    <a:pt x="87703" y="356869"/>
                  </a:lnTo>
                  <a:lnTo>
                    <a:pt x="74626" y="347979"/>
                  </a:lnTo>
                  <a:lnTo>
                    <a:pt x="74252" y="347979"/>
                  </a:lnTo>
                  <a:lnTo>
                    <a:pt x="73886" y="346709"/>
                  </a:lnTo>
                  <a:lnTo>
                    <a:pt x="48796" y="309879"/>
                  </a:lnTo>
                  <a:lnTo>
                    <a:pt x="38106" y="290829"/>
                  </a:lnTo>
                  <a:lnTo>
                    <a:pt x="34903" y="285749"/>
                  </a:lnTo>
                  <a:lnTo>
                    <a:pt x="28501" y="273049"/>
                  </a:lnTo>
                  <a:lnTo>
                    <a:pt x="20141" y="257809"/>
                  </a:lnTo>
                  <a:lnTo>
                    <a:pt x="15335" y="247649"/>
                  </a:lnTo>
                  <a:lnTo>
                    <a:pt x="4531" y="223519"/>
                  </a:lnTo>
                  <a:lnTo>
                    <a:pt x="0" y="200659"/>
                  </a:lnTo>
                  <a:lnTo>
                    <a:pt x="1789" y="182879"/>
                  </a:lnTo>
                  <a:lnTo>
                    <a:pt x="9965" y="171449"/>
                  </a:lnTo>
                  <a:lnTo>
                    <a:pt x="22642" y="171449"/>
                  </a:lnTo>
                  <a:lnTo>
                    <a:pt x="37580" y="179069"/>
                  </a:lnTo>
                  <a:lnTo>
                    <a:pt x="53142" y="194309"/>
                  </a:lnTo>
                  <a:lnTo>
                    <a:pt x="67689" y="214629"/>
                  </a:lnTo>
                  <a:lnTo>
                    <a:pt x="73796" y="226059"/>
                  </a:lnTo>
                  <a:lnTo>
                    <a:pt x="81276" y="238759"/>
                  </a:lnTo>
                  <a:lnTo>
                    <a:pt x="88570" y="252729"/>
                  </a:lnTo>
                  <a:lnTo>
                    <a:pt x="93972" y="261619"/>
                  </a:lnTo>
                  <a:lnTo>
                    <a:pt x="95939" y="265429"/>
                  </a:lnTo>
                  <a:lnTo>
                    <a:pt x="104317" y="279399"/>
                  </a:lnTo>
                  <a:lnTo>
                    <a:pt x="177057" y="279399"/>
                  </a:lnTo>
                  <a:lnTo>
                    <a:pt x="175602" y="281939"/>
                  </a:lnTo>
                  <a:lnTo>
                    <a:pt x="168465" y="294639"/>
                  </a:lnTo>
                  <a:lnTo>
                    <a:pt x="164374" y="302259"/>
                  </a:lnTo>
                  <a:lnTo>
                    <a:pt x="150374" y="327659"/>
                  </a:lnTo>
                  <a:lnTo>
                    <a:pt x="138609" y="346709"/>
                  </a:lnTo>
                  <a:lnTo>
                    <a:pt x="137849" y="346709"/>
                  </a:lnTo>
                  <a:lnTo>
                    <a:pt x="125746" y="356869"/>
                  </a:lnTo>
                  <a:lnTo>
                    <a:pt x="123478" y="358139"/>
                  </a:lnTo>
                  <a:lnTo>
                    <a:pt x="120725" y="359409"/>
                  </a:lnTo>
                  <a:close/>
                </a:path>
                <a:path w="414019" h="360679">
                  <a:moveTo>
                    <a:pt x="191663" y="253999"/>
                  </a:moveTo>
                  <a:lnTo>
                    <a:pt x="191100" y="253999"/>
                  </a:lnTo>
                  <a:lnTo>
                    <a:pt x="194649" y="248919"/>
                  </a:lnTo>
                  <a:lnTo>
                    <a:pt x="191663" y="253999"/>
                  </a:lnTo>
                  <a:close/>
                </a:path>
                <a:path w="414019" h="360679">
                  <a:moveTo>
                    <a:pt x="104342" y="279399"/>
                  </a:moveTo>
                  <a:lnTo>
                    <a:pt x="102265" y="275589"/>
                  </a:lnTo>
                  <a:lnTo>
                    <a:pt x="104342" y="279399"/>
                  </a:lnTo>
                  <a:close/>
                </a:path>
                <a:path w="414019" h="360679">
                  <a:moveTo>
                    <a:pt x="114411" y="360679"/>
                  </a:moveTo>
                  <a:lnTo>
                    <a:pt x="96618" y="360679"/>
                  </a:lnTo>
                  <a:lnTo>
                    <a:pt x="94907" y="359409"/>
                  </a:lnTo>
                  <a:lnTo>
                    <a:pt x="117568" y="359409"/>
                  </a:lnTo>
                  <a:lnTo>
                    <a:pt x="114411" y="360679"/>
                  </a:lnTo>
                  <a:close/>
                </a:path>
              </a:pathLst>
            </a:custGeom>
            <a:solidFill>
              <a:srgbClr val="18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96118" y="0"/>
              <a:ext cx="2791881" cy="278235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496118" y="2782355"/>
              <a:ext cx="2792095" cy="7505065"/>
            </a:xfrm>
            <a:custGeom>
              <a:avLst/>
              <a:gdLst/>
              <a:ahLst/>
              <a:cxnLst/>
              <a:rect l="l" t="t" r="r" b="b"/>
              <a:pathLst>
                <a:path w="2792094" h="7505065">
                  <a:moveTo>
                    <a:pt x="0" y="0"/>
                  </a:moveTo>
                  <a:lnTo>
                    <a:pt x="2791881" y="0"/>
                  </a:lnTo>
                  <a:lnTo>
                    <a:pt x="2791881" y="7504644"/>
                  </a:lnTo>
                  <a:lnTo>
                    <a:pt x="0" y="75046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11373" y="5392751"/>
              <a:ext cx="2495549" cy="20002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1373" y="3607698"/>
              <a:ext cx="2495549" cy="105727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180245" y="8119516"/>
              <a:ext cx="1036955" cy="779145"/>
            </a:xfrm>
            <a:custGeom>
              <a:avLst/>
              <a:gdLst/>
              <a:ahLst/>
              <a:cxnLst/>
              <a:rect l="l" t="t" r="r" b="b"/>
              <a:pathLst>
                <a:path w="1036955" h="779145">
                  <a:moveTo>
                    <a:pt x="718794" y="0"/>
                  </a:moveTo>
                  <a:lnTo>
                    <a:pt x="668553" y="88"/>
                  </a:lnTo>
                  <a:lnTo>
                    <a:pt x="617943" y="546"/>
                  </a:lnTo>
                  <a:lnTo>
                    <a:pt x="567728" y="1435"/>
                  </a:lnTo>
                  <a:lnTo>
                    <a:pt x="518655" y="2819"/>
                  </a:lnTo>
                  <a:lnTo>
                    <a:pt x="536321" y="2425"/>
                  </a:lnTo>
                  <a:lnTo>
                    <a:pt x="579716" y="1625"/>
                  </a:lnTo>
                  <a:lnTo>
                    <a:pt x="642607" y="711"/>
                  </a:lnTo>
                  <a:lnTo>
                    <a:pt x="718794" y="0"/>
                  </a:lnTo>
                  <a:close/>
                </a:path>
                <a:path w="1036955" h="779145">
                  <a:moveTo>
                    <a:pt x="719556" y="328701"/>
                  </a:moveTo>
                  <a:lnTo>
                    <a:pt x="651294" y="217716"/>
                  </a:lnTo>
                  <a:lnTo>
                    <a:pt x="618426" y="164312"/>
                  </a:lnTo>
                  <a:lnTo>
                    <a:pt x="588111" y="115112"/>
                  </a:lnTo>
                  <a:lnTo>
                    <a:pt x="561670" y="72250"/>
                  </a:lnTo>
                  <a:lnTo>
                    <a:pt x="540385" y="37833"/>
                  </a:lnTo>
                  <a:lnTo>
                    <a:pt x="518490" y="2806"/>
                  </a:lnTo>
                  <a:lnTo>
                    <a:pt x="501383" y="3429"/>
                  </a:lnTo>
                  <a:lnTo>
                    <a:pt x="451866" y="5765"/>
                  </a:lnTo>
                  <a:lnTo>
                    <a:pt x="295300" y="96354"/>
                  </a:lnTo>
                  <a:lnTo>
                    <a:pt x="149529" y="284556"/>
                  </a:lnTo>
                  <a:lnTo>
                    <a:pt x="41948" y="470636"/>
                  </a:lnTo>
                  <a:lnTo>
                    <a:pt x="0" y="554824"/>
                  </a:lnTo>
                  <a:lnTo>
                    <a:pt x="305028" y="563257"/>
                  </a:lnTo>
                  <a:lnTo>
                    <a:pt x="484606" y="778624"/>
                  </a:lnTo>
                  <a:lnTo>
                    <a:pt x="717257" y="331025"/>
                  </a:lnTo>
                  <a:lnTo>
                    <a:pt x="719556" y="328701"/>
                  </a:lnTo>
                  <a:close/>
                </a:path>
                <a:path w="1036955" h="779145">
                  <a:moveTo>
                    <a:pt x="1036955" y="5753"/>
                  </a:moveTo>
                  <a:lnTo>
                    <a:pt x="1029792" y="5499"/>
                  </a:lnTo>
                  <a:lnTo>
                    <a:pt x="1036726" y="5994"/>
                  </a:lnTo>
                  <a:lnTo>
                    <a:pt x="1036955" y="5753"/>
                  </a:lnTo>
                  <a:close/>
                </a:path>
              </a:pathLst>
            </a:custGeom>
            <a:solidFill>
              <a:srgbClr val="78C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698728" y="8119299"/>
              <a:ext cx="942340" cy="779145"/>
            </a:xfrm>
            <a:custGeom>
              <a:avLst/>
              <a:gdLst/>
              <a:ahLst/>
              <a:cxnLst/>
              <a:rect l="l" t="t" r="r" b="b"/>
              <a:pathLst>
                <a:path w="942340" h="779145">
                  <a:moveTo>
                    <a:pt x="738893" y="778833"/>
                  </a:moveTo>
                  <a:lnTo>
                    <a:pt x="51260" y="713440"/>
                  </a:lnTo>
                  <a:lnTo>
                    <a:pt x="332873" y="543393"/>
                  </a:lnTo>
                  <a:lnTo>
                    <a:pt x="251292" y="410607"/>
                  </a:lnTo>
                  <a:lnTo>
                    <a:pt x="166963" y="273432"/>
                  </a:lnTo>
                  <a:lnTo>
                    <a:pt x="99942" y="164525"/>
                  </a:lnTo>
                  <a:lnTo>
                    <a:pt x="69633" y="115334"/>
                  </a:lnTo>
                  <a:lnTo>
                    <a:pt x="43187" y="72473"/>
                  </a:lnTo>
                  <a:lnTo>
                    <a:pt x="21902" y="38056"/>
                  </a:lnTo>
                  <a:lnTo>
                    <a:pt x="0" y="3022"/>
                  </a:lnTo>
                  <a:lnTo>
                    <a:pt x="17851" y="2630"/>
                  </a:lnTo>
                  <a:lnTo>
                    <a:pt x="61240" y="1819"/>
                  </a:lnTo>
                  <a:lnTo>
                    <a:pt x="124138" y="900"/>
                  </a:lnTo>
                  <a:lnTo>
                    <a:pt x="200330" y="192"/>
                  </a:lnTo>
                  <a:lnTo>
                    <a:pt x="254919" y="0"/>
                  </a:lnTo>
                  <a:lnTo>
                    <a:pt x="310793" y="129"/>
                  </a:lnTo>
                  <a:lnTo>
                    <a:pt x="366160" y="673"/>
                  </a:lnTo>
                  <a:lnTo>
                    <a:pt x="419229" y="1724"/>
                  </a:lnTo>
                  <a:lnTo>
                    <a:pt x="468210" y="3373"/>
                  </a:lnTo>
                  <a:lnTo>
                    <a:pt x="511310" y="5712"/>
                  </a:lnTo>
                  <a:lnTo>
                    <a:pt x="623569" y="64732"/>
                  </a:lnTo>
                  <a:lnTo>
                    <a:pt x="684043" y="178780"/>
                  </a:lnTo>
                  <a:lnTo>
                    <a:pt x="716275" y="290374"/>
                  </a:lnTo>
                  <a:lnTo>
                    <a:pt x="725791" y="340653"/>
                  </a:lnTo>
                  <a:lnTo>
                    <a:pt x="941900" y="222918"/>
                  </a:lnTo>
                  <a:lnTo>
                    <a:pt x="738893" y="778833"/>
                  </a:lnTo>
                  <a:close/>
                </a:path>
              </a:pathLst>
            </a:custGeom>
            <a:solidFill>
              <a:srgbClr val="2B8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893529" y="9308489"/>
              <a:ext cx="990600" cy="635000"/>
            </a:xfrm>
            <a:custGeom>
              <a:avLst/>
              <a:gdLst/>
              <a:ahLst/>
              <a:cxnLst/>
              <a:rect l="l" t="t" r="r" b="b"/>
              <a:pathLst>
                <a:path w="990600" h="635000">
                  <a:moveTo>
                    <a:pt x="3314" y="6337"/>
                  </a:moveTo>
                  <a:lnTo>
                    <a:pt x="1295" y="2146"/>
                  </a:lnTo>
                  <a:lnTo>
                    <a:pt x="330" y="88"/>
                  </a:lnTo>
                  <a:lnTo>
                    <a:pt x="0" y="0"/>
                  </a:lnTo>
                  <a:lnTo>
                    <a:pt x="3314" y="6337"/>
                  </a:lnTo>
                  <a:close/>
                </a:path>
                <a:path w="990600" h="635000">
                  <a:moveTo>
                    <a:pt x="990041" y="629551"/>
                  </a:moveTo>
                  <a:lnTo>
                    <a:pt x="829538" y="348907"/>
                  </a:lnTo>
                  <a:lnTo>
                    <a:pt x="945680" y="98183"/>
                  </a:lnTo>
                  <a:lnTo>
                    <a:pt x="441071" y="117081"/>
                  </a:lnTo>
                  <a:lnTo>
                    <a:pt x="374967" y="230314"/>
                  </a:lnTo>
                  <a:lnTo>
                    <a:pt x="344690" y="285229"/>
                  </a:lnTo>
                  <a:lnTo>
                    <a:pt x="316814" y="335838"/>
                  </a:lnTo>
                  <a:lnTo>
                    <a:pt x="292544" y="379971"/>
                  </a:lnTo>
                  <a:lnTo>
                    <a:pt x="273088" y="415442"/>
                  </a:lnTo>
                  <a:lnTo>
                    <a:pt x="253390" y="451764"/>
                  </a:lnTo>
                  <a:lnTo>
                    <a:pt x="262369" y="466293"/>
                  </a:lnTo>
                  <a:lnTo>
                    <a:pt x="288836" y="508152"/>
                  </a:lnTo>
                  <a:lnTo>
                    <a:pt x="445020" y="599414"/>
                  </a:lnTo>
                  <a:lnTo>
                    <a:pt x="680872" y="633107"/>
                  </a:lnTo>
                  <a:lnTo>
                    <a:pt x="896010" y="634669"/>
                  </a:lnTo>
                  <a:lnTo>
                    <a:pt x="990041" y="629551"/>
                  </a:lnTo>
                  <a:close/>
                </a:path>
              </a:pathLst>
            </a:custGeom>
            <a:solidFill>
              <a:srgbClr val="78C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45567" y="9587639"/>
              <a:ext cx="101269" cy="17246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5873435" y="8735523"/>
              <a:ext cx="867410" cy="1024890"/>
            </a:xfrm>
            <a:custGeom>
              <a:avLst/>
              <a:gdLst/>
              <a:ahLst/>
              <a:cxnLst/>
              <a:rect l="l" t="t" r="r" b="b"/>
              <a:pathLst>
                <a:path w="867409" h="1024890">
                  <a:moveTo>
                    <a:pt x="273489" y="1024722"/>
                  </a:moveTo>
                  <a:lnTo>
                    <a:pt x="242289" y="972253"/>
                  </a:lnTo>
                  <a:lnTo>
                    <a:pt x="210411" y="918029"/>
                  </a:lnTo>
                  <a:lnTo>
                    <a:pt x="172131" y="852116"/>
                  </a:lnTo>
                  <a:lnTo>
                    <a:pt x="145010" y="804797"/>
                  </a:lnTo>
                  <a:lnTo>
                    <a:pt x="117538" y="756205"/>
                  </a:lnTo>
                  <a:lnTo>
                    <a:pt x="90680" y="707851"/>
                  </a:lnTo>
                  <a:lnTo>
                    <a:pt x="65397" y="661243"/>
                  </a:lnTo>
                  <a:lnTo>
                    <a:pt x="42655" y="617890"/>
                  </a:lnTo>
                  <a:lnTo>
                    <a:pt x="23416" y="579303"/>
                  </a:lnTo>
                  <a:lnTo>
                    <a:pt x="15732" y="562988"/>
                  </a:lnTo>
                  <a:lnTo>
                    <a:pt x="19399" y="452686"/>
                  </a:lnTo>
                  <a:lnTo>
                    <a:pt x="88854" y="343863"/>
                  </a:lnTo>
                  <a:lnTo>
                    <a:pt x="170115" y="260779"/>
                  </a:lnTo>
                  <a:lnTo>
                    <a:pt x="209198" y="227693"/>
                  </a:lnTo>
                  <a:lnTo>
                    <a:pt x="0" y="98120"/>
                  </a:lnTo>
                  <a:lnTo>
                    <a:pt x="584299" y="0"/>
                  </a:lnTo>
                  <a:lnTo>
                    <a:pt x="866809" y="629483"/>
                  </a:lnTo>
                  <a:lnTo>
                    <a:pt x="579719" y="468867"/>
                  </a:lnTo>
                  <a:lnTo>
                    <a:pt x="504363" y="605263"/>
                  </a:lnTo>
                  <a:lnTo>
                    <a:pt x="426542" y="746220"/>
                  </a:lnTo>
                  <a:lnTo>
                    <a:pt x="364792" y="858193"/>
                  </a:lnTo>
                  <a:lnTo>
                    <a:pt x="336919" y="908802"/>
                  </a:lnTo>
                  <a:lnTo>
                    <a:pt x="312650" y="952930"/>
                  </a:lnTo>
                  <a:lnTo>
                    <a:pt x="293187" y="988408"/>
                  </a:lnTo>
                  <a:lnTo>
                    <a:pt x="279732" y="1013062"/>
                  </a:lnTo>
                  <a:lnTo>
                    <a:pt x="273489" y="1024722"/>
                  </a:lnTo>
                  <a:close/>
                </a:path>
              </a:pathLst>
            </a:custGeom>
            <a:solidFill>
              <a:srgbClr val="2B8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184156" y="8700223"/>
              <a:ext cx="682625" cy="732155"/>
            </a:xfrm>
            <a:custGeom>
              <a:avLst/>
              <a:gdLst/>
              <a:ahLst/>
              <a:cxnLst/>
              <a:rect l="l" t="t" r="r" b="b"/>
              <a:pathLst>
                <a:path w="682625" h="732154">
                  <a:moveTo>
                    <a:pt x="263039" y="731561"/>
                  </a:moveTo>
                  <a:lnTo>
                    <a:pt x="262244" y="728393"/>
                  </a:lnTo>
                  <a:lnTo>
                    <a:pt x="0" y="297431"/>
                  </a:lnTo>
                  <a:lnTo>
                    <a:pt x="286704" y="241799"/>
                  </a:lnTo>
                  <a:lnTo>
                    <a:pt x="443129" y="0"/>
                  </a:lnTo>
                  <a:lnTo>
                    <a:pt x="493397" y="79518"/>
                  </a:lnTo>
                  <a:lnTo>
                    <a:pt x="596783" y="267944"/>
                  </a:lnTo>
                  <a:lnTo>
                    <a:pt x="682160" y="490086"/>
                  </a:lnTo>
                  <a:lnTo>
                    <a:pt x="678400" y="670751"/>
                  </a:lnTo>
                  <a:lnTo>
                    <a:pt x="654670" y="714223"/>
                  </a:lnTo>
                  <a:lnTo>
                    <a:pt x="604985" y="729640"/>
                  </a:lnTo>
                  <a:lnTo>
                    <a:pt x="564485" y="729938"/>
                  </a:lnTo>
                  <a:lnTo>
                    <a:pt x="514076" y="730257"/>
                  </a:lnTo>
                  <a:lnTo>
                    <a:pt x="456242" y="730586"/>
                  </a:lnTo>
                  <a:lnTo>
                    <a:pt x="393469" y="730919"/>
                  </a:lnTo>
                  <a:lnTo>
                    <a:pt x="263039" y="731561"/>
                  </a:lnTo>
                  <a:close/>
                </a:path>
              </a:pathLst>
            </a:custGeom>
            <a:solidFill>
              <a:srgbClr val="78C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28910" y="9429512"/>
              <a:ext cx="101510" cy="17228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558702" y="986437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84" y="6001"/>
                  </a:moveTo>
                  <a:lnTo>
                    <a:pt x="0" y="5663"/>
                  </a:lnTo>
                  <a:lnTo>
                    <a:pt x="4030" y="0"/>
                  </a:lnTo>
                  <a:lnTo>
                    <a:pt x="84" y="6001"/>
                  </a:lnTo>
                  <a:close/>
                </a:path>
              </a:pathLst>
            </a:custGeom>
            <a:solidFill>
              <a:srgbClr val="78C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782954" y="9104273"/>
              <a:ext cx="1047750" cy="1015365"/>
            </a:xfrm>
            <a:custGeom>
              <a:avLst/>
              <a:gdLst/>
              <a:ahLst/>
              <a:cxnLst/>
              <a:rect l="l" t="t" r="r" b="b"/>
              <a:pathLst>
                <a:path w="1047750" h="1015365">
                  <a:moveTo>
                    <a:pt x="370334" y="1014848"/>
                  </a:moveTo>
                  <a:lnTo>
                    <a:pt x="0" y="552940"/>
                  </a:lnTo>
                  <a:lnTo>
                    <a:pt x="412980" y="0"/>
                  </a:lnTo>
                  <a:lnTo>
                    <a:pt x="412295" y="328634"/>
                  </a:lnTo>
                  <a:lnTo>
                    <a:pt x="568278" y="327952"/>
                  </a:lnTo>
                  <a:lnTo>
                    <a:pt x="729453" y="327193"/>
                  </a:lnTo>
                  <a:lnTo>
                    <a:pt x="857450" y="326533"/>
                  </a:lnTo>
                  <a:lnTo>
                    <a:pt x="915284" y="326203"/>
                  </a:lnTo>
                  <a:lnTo>
                    <a:pt x="965695" y="325885"/>
                  </a:lnTo>
                  <a:lnTo>
                    <a:pt x="1006198" y="325588"/>
                  </a:lnTo>
                  <a:lnTo>
                    <a:pt x="1047555" y="325087"/>
                  </a:lnTo>
                  <a:lnTo>
                    <a:pt x="1038702" y="340372"/>
                  </a:lnTo>
                  <a:lnTo>
                    <a:pt x="1016880" y="377799"/>
                  </a:lnTo>
                  <a:lnTo>
                    <a:pt x="984977" y="432017"/>
                  </a:lnTo>
                  <a:lnTo>
                    <a:pt x="945960" y="497528"/>
                  </a:lnTo>
                  <a:lnTo>
                    <a:pt x="917783" y="544226"/>
                  </a:lnTo>
                  <a:lnTo>
                    <a:pt x="888661" y="591852"/>
                  </a:lnTo>
                  <a:lnTo>
                    <a:pt x="859447" y="638830"/>
                  </a:lnTo>
                  <a:lnTo>
                    <a:pt x="830992" y="683582"/>
                  </a:lnTo>
                  <a:lnTo>
                    <a:pt x="804148" y="724532"/>
                  </a:lnTo>
                  <a:lnTo>
                    <a:pt x="779766" y="760103"/>
                  </a:lnTo>
                  <a:lnTo>
                    <a:pt x="670982" y="825276"/>
                  </a:lnTo>
                  <a:lnTo>
                    <a:pt x="541985" y="817680"/>
                  </a:lnTo>
                  <a:lnTo>
                    <a:pt x="429750" y="787254"/>
                  </a:lnTo>
                  <a:lnTo>
                    <a:pt x="381782" y="769272"/>
                  </a:lnTo>
                  <a:lnTo>
                    <a:pt x="370334" y="1014848"/>
                  </a:lnTo>
                  <a:close/>
                </a:path>
              </a:pathLst>
            </a:custGeom>
            <a:solidFill>
              <a:srgbClr val="2B8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016000" y="1093533"/>
            <a:ext cx="6450965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>
              <a:lnSpc>
                <a:spcPts val="5550"/>
              </a:lnSpc>
              <a:spcBef>
                <a:spcPts val="860"/>
              </a:spcBef>
            </a:pPr>
            <a:r>
              <a:rPr sz="5200" dirty="0"/>
              <a:t>Nachhaltigkeit</a:t>
            </a:r>
            <a:r>
              <a:rPr sz="5200" spc="355" dirty="0"/>
              <a:t> </a:t>
            </a:r>
            <a:r>
              <a:rPr sz="5200" spc="-25" dirty="0"/>
              <a:t>im </a:t>
            </a:r>
            <a:r>
              <a:rPr sz="5200" dirty="0"/>
              <a:t>täglichen</a:t>
            </a:r>
            <a:r>
              <a:rPr sz="5200" spc="145" dirty="0"/>
              <a:t> </a:t>
            </a:r>
            <a:r>
              <a:rPr sz="5200" spc="-295" dirty="0"/>
              <a:t>Umgang…</a:t>
            </a:r>
            <a:endParaRPr sz="5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725" y="0"/>
              <a:ext cx="13630274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765624" cy="102869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16000" y="2973300"/>
            <a:ext cx="5839460" cy="371729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>
              <a:lnSpc>
                <a:spcPts val="7050"/>
              </a:lnSpc>
              <a:spcBef>
                <a:spcPts val="1060"/>
              </a:spcBef>
            </a:pPr>
            <a:r>
              <a:rPr sz="6600" b="1" spc="165" dirty="0">
                <a:solidFill>
                  <a:srgbClr val="FFFFFF"/>
                </a:solidFill>
                <a:latin typeface="Century Gothic"/>
                <a:cs typeface="Century Gothic"/>
              </a:rPr>
              <a:t>Blicken</a:t>
            </a:r>
            <a:r>
              <a:rPr sz="66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275" dirty="0">
                <a:solidFill>
                  <a:srgbClr val="FFFFFF"/>
                </a:solidFill>
                <a:latin typeface="Century Gothic"/>
                <a:cs typeface="Century Gothic"/>
              </a:rPr>
              <a:t>wir</a:t>
            </a:r>
            <a:r>
              <a:rPr sz="66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in </a:t>
            </a:r>
            <a:r>
              <a:rPr sz="6600" b="1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6600" b="1" spc="-1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95" dirty="0">
                <a:solidFill>
                  <a:srgbClr val="FFFFFF"/>
                </a:solidFill>
                <a:latin typeface="Century Gothic"/>
                <a:cs typeface="Century Gothic"/>
              </a:rPr>
              <a:t>einzelnen </a:t>
            </a:r>
            <a:r>
              <a:rPr sz="6600" b="1" spc="210" dirty="0">
                <a:solidFill>
                  <a:srgbClr val="FFFFFF"/>
                </a:solidFill>
                <a:latin typeface="Century Gothic"/>
                <a:cs typeface="Century Gothic"/>
              </a:rPr>
              <a:t>Sparten</a:t>
            </a:r>
            <a:r>
              <a:rPr sz="66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175" dirty="0">
                <a:solidFill>
                  <a:srgbClr val="FFFFFF"/>
                </a:solidFill>
                <a:latin typeface="Century Gothic"/>
                <a:cs typeface="Century Gothic"/>
              </a:rPr>
              <a:t>eines </a:t>
            </a:r>
            <a:r>
              <a:rPr sz="6600" b="1" spc="335" dirty="0">
                <a:solidFill>
                  <a:srgbClr val="FFFFFF"/>
                </a:solidFill>
                <a:latin typeface="Century Gothic"/>
                <a:cs typeface="Century Gothic"/>
              </a:rPr>
              <a:t>Volksfestes!</a:t>
            </a:r>
            <a:endParaRPr sz="6600" dirty="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28700" y="486361"/>
            <a:ext cx="4417695" cy="6491605"/>
            <a:chOff x="1028700" y="486361"/>
            <a:chExt cx="4417695" cy="6491605"/>
          </a:xfrm>
        </p:grpSpPr>
        <p:sp>
          <p:nvSpPr>
            <p:cNvPr id="7" name="object 7"/>
            <p:cNvSpPr/>
            <p:nvPr/>
          </p:nvSpPr>
          <p:spPr>
            <a:xfrm>
              <a:off x="1028700" y="6958744"/>
              <a:ext cx="4417695" cy="0"/>
            </a:xfrm>
            <a:custGeom>
              <a:avLst/>
              <a:gdLst/>
              <a:ahLst/>
              <a:cxnLst/>
              <a:rect l="l" t="t" r="r" b="b"/>
              <a:pathLst>
                <a:path w="4417695">
                  <a:moveTo>
                    <a:pt x="0" y="0"/>
                  </a:moveTo>
                  <a:lnTo>
                    <a:pt x="441708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997419"/>
              <a:ext cx="18287999" cy="328958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53431" y="2012591"/>
            <a:ext cx="4381500" cy="2509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6300" spc="600" dirty="0"/>
              <a:t>37</a:t>
            </a:r>
            <a:r>
              <a:rPr sz="16300" spc="600" dirty="0"/>
              <a:t>%</a:t>
            </a:r>
            <a:endParaRPr sz="16300" dirty="0"/>
          </a:p>
        </p:txBody>
      </p:sp>
      <p:sp>
        <p:nvSpPr>
          <p:cNvPr id="6" name="object 6"/>
          <p:cNvSpPr txBox="1"/>
          <p:nvPr/>
        </p:nvSpPr>
        <p:spPr>
          <a:xfrm>
            <a:off x="4366970" y="3885646"/>
            <a:ext cx="9482455" cy="1984375"/>
          </a:xfrm>
          <a:prstGeom prst="rect">
            <a:avLst/>
          </a:prstGeom>
        </p:spPr>
        <p:txBody>
          <a:bodyPr vert="horz" wrap="square" lIns="0" tIns="457200" rIns="0" bIns="0" rtlCol="0">
            <a:spAutoFit/>
          </a:bodyPr>
          <a:lstStyle/>
          <a:p>
            <a:pPr marL="71120" algn="ctr">
              <a:lnSpc>
                <a:spcPct val="100000"/>
              </a:lnSpc>
              <a:spcBef>
                <a:spcPts val="3600"/>
              </a:spcBef>
            </a:pPr>
            <a:r>
              <a:rPr sz="5700" spc="-145" dirty="0">
                <a:solidFill>
                  <a:srgbClr val="FFFFFF"/>
                </a:solidFill>
                <a:latin typeface="Verdana"/>
                <a:cs typeface="Verdana"/>
              </a:rPr>
              <a:t>ALLER</a:t>
            </a:r>
            <a:r>
              <a:rPr sz="5700" spc="-3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00" spc="-35" dirty="0">
                <a:solidFill>
                  <a:srgbClr val="FFFFFF"/>
                </a:solidFill>
                <a:latin typeface="Verdana"/>
                <a:cs typeface="Verdana"/>
              </a:rPr>
              <a:t>BETRIEBE</a:t>
            </a:r>
            <a:endParaRPr sz="57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720"/>
              </a:spcBef>
            </a:pPr>
            <a:r>
              <a:rPr sz="2800" spc="-85" dirty="0">
                <a:solidFill>
                  <a:srgbClr val="FFFFFF"/>
                </a:solidFill>
                <a:latin typeface="Verdana"/>
                <a:cs typeface="Verdana"/>
              </a:rPr>
              <a:t>bieten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Imbiss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80" dirty="0">
                <a:solidFill>
                  <a:srgbClr val="FFFFFF"/>
                </a:solidFill>
                <a:latin typeface="Verdana"/>
                <a:cs typeface="Verdana"/>
              </a:rPr>
              <a:t>Ausschank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kirmestypische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Speisen.</a:t>
            </a:r>
            <a:endParaRPr sz="28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23438" y="2946169"/>
            <a:ext cx="8241030" cy="3211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8905"/>
              </a:lnSpc>
              <a:spcBef>
                <a:spcPts val="100"/>
              </a:spcBef>
            </a:pPr>
            <a:r>
              <a:rPr sz="16300" b="1" spc="1610" dirty="0">
                <a:solidFill>
                  <a:srgbClr val="FFFFFF"/>
                </a:solidFill>
                <a:latin typeface="Century Gothic"/>
                <a:cs typeface="Century Gothic"/>
              </a:rPr>
              <a:t>3</a:t>
            </a:r>
            <a:r>
              <a:rPr lang="de-DE" sz="16300" b="1" spc="1610" dirty="0">
                <a:solidFill>
                  <a:srgbClr val="FFFFFF"/>
                </a:solidFill>
                <a:latin typeface="Century Gothic"/>
                <a:cs typeface="Century Gothic"/>
              </a:rPr>
              <a:t>6</a:t>
            </a:r>
            <a:r>
              <a:rPr sz="16300" b="1" spc="1610" dirty="0">
                <a:solidFill>
                  <a:srgbClr val="FFFFFF"/>
                </a:solidFill>
                <a:latin typeface="Century Gothic"/>
                <a:cs typeface="Century Gothic"/>
              </a:rPr>
              <a:t>0</a:t>
            </a:r>
            <a:endParaRPr sz="16300" dirty="0">
              <a:latin typeface="Century Gothic"/>
              <a:cs typeface="Century Gothic"/>
            </a:endParaRPr>
          </a:p>
          <a:p>
            <a:pPr algn="ctr">
              <a:lnSpc>
                <a:spcPts val="6185"/>
              </a:lnSpc>
            </a:pPr>
            <a:r>
              <a:rPr sz="5700" spc="-254" dirty="0">
                <a:solidFill>
                  <a:srgbClr val="FFFFFF"/>
                </a:solidFill>
                <a:latin typeface="Verdana"/>
                <a:cs typeface="Verdana"/>
              </a:rPr>
              <a:t>MILLIONEN</a:t>
            </a:r>
            <a:r>
              <a:rPr sz="5700" spc="-4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00" spc="-10" dirty="0">
                <a:solidFill>
                  <a:srgbClr val="FFFFFF"/>
                </a:solidFill>
                <a:latin typeface="Verdana"/>
                <a:cs typeface="Verdana"/>
              </a:rPr>
              <a:t>MENSCHEN</a:t>
            </a:r>
            <a:endParaRPr sz="57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62416" y="2672473"/>
            <a:ext cx="34417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Schausteller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kochen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66970" y="7018386"/>
            <a:ext cx="9371965" cy="87121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259"/>
              </a:spcBef>
            </a:pP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Würden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Verdana"/>
                <a:cs typeface="Verdana"/>
              </a:rPr>
              <a:t>sich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diese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Verdana"/>
                <a:cs typeface="Verdana"/>
              </a:rPr>
              <a:t>Menschen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80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10" dirty="0">
                <a:solidFill>
                  <a:srgbClr val="FFFFFF"/>
                </a:solidFill>
                <a:latin typeface="Verdana"/>
                <a:cs typeface="Verdana"/>
              </a:rPr>
              <a:t>Zeit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30" dirty="0">
                <a:solidFill>
                  <a:srgbClr val="FFFFFF"/>
                </a:solidFill>
                <a:latin typeface="Verdana"/>
                <a:cs typeface="Verdana"/>
              </a:rPr>
              <a:t>zu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Hause </a:t>
            </a:r>
            <a:r>
              <a:rPr sz="2800" spc="-105" dirty="0">
                <a:solidFill>
                  <a:srgbClr val="FFFFFF"/>
                </a:solidFill>
                <a:latin typeface="Verdana"/>
                <a:cs typeface="Verdana"/>
              </a:rPr>
              <a:t>verköstigen,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0" dirty="0">
                <a:solidFill>
                  <a:srgbClr val="FFFFFF"/>
                </a:solidFill>
                <a:latin typeface="Verdana"/>
                <a:cs typeface="Verdana"/>
              </a:rPr>
              <a:t>wäre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 ihre </a:t>
            </a:r>
            <a:r>
              <a:rPr sz="2800" spc="-100" dirty="0">
                <a:solidFill>
                  <a:srgbClr val="FFFFFF"/>
                </a:solidFill>
                <a:latin typeface="Verdana"/>
                <a:cs typeface="Verdana"/>
              </a:rPr>
              <a:t>Nachhaltigkeitsbilanz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schlechter.</a:t>
            </a:r>
            <a:endParaRPr sz="28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0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5"/>
              <a:ext cx="18287999" cy="39944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2796" y="4909417"/>
              <a:ext cx="3295509" cy="329550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12796" y="4909417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3882" y="4909417"/>
              <a:ext cx="3295509" cy="329550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563882" y="4909417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79693" y="4909417"/>
              <a:ext cx="3295510" cy="329550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079693" y="4909417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50412" y="1017333"/>
            <a:ext cx="12187555" cy="100076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680085" marR="5080" indent="-668020">
              <a:lnSpc>
                <a:spcPts val="3600"/>
              </a:lnSpc>
              <a:spcBef>
                <a:spcPts val="620"/>
              </a:spcBef>
            </a:pPr>
            <a:r>
              <a:rPr sz="3400" spc="-30" dirty="0"/>
              <a:t>Vegane</a:t>
            </a:r>
            <a:r>
              <a:rPr sz="3400" spc="-15" dirty="0"/>
              <a:t> </a:t>
            </a:r>
            <a:r>
              <a:rPr sz="3400" dirty="0"/>
              <a:t>und</a:t>
            </a:r>
            <a:r>
              <a:rPr sz="3400" spc="-10" dirty="0"/>
              <a:t> </a:t>
            </a:r>
            <a:r>
              <a:rPr sz="3400" dirty="0"/>
              <a:t>vegetarische</a:t>
            </a:r>
            <a:r>
              <a:rPr sz="3400" spc="-10" dirty="0"/>
              <a:t> </a:t>
            </a:r>
            <a:r>
              <a:rPr sz="3400" spc="140" dirty="0"/>
              <a:t>Speisen</a:t>
            </a:r>
            <a:r>
              <a:rPr sz="3400" spc="-15" dirty="0"/>
              <a:t> </a:t>
            </a:r>
            <a:r>
              <a:rPr sz="3400" spc="-105" dirty="0"/>
              <a:t>gab</a:t>
            </a:r>
            <a:r>
              <a:rPr sz="3400" spc="-10" dirty="0"/>
              <a:t> </a:t>
            </a:r>
            <a:r>
              <a:rPr sz="3400" spc="220" dirty="0"/>
              <a:t>es</a:t>
            </a:r>
            <a:r>
              <a:rPr sz="3400" spc="-10" dirty="0"/>
              <a:t> </a:t>
            </a:r>
            <a:r>
              <a:rPr sz="3400" dirty="0"/>
              <a:t>bei</a:t>
            </a:r>
            <a:r>
              <a:rPr sz="3400" spc="-10" dirty="0"/>
              <a:t> </a:t>
            </a:r>
            <a:r>
              <a:rPr sz="3400" spc="150" dirty="0"/>
              <a:t>uns</a:t>
            </a:r>
            <a:r>
              <a:rPr sz="3400" spc="-15" dirty="0"/>
              <a:t> </a:t>
            </a:r>
            <a:r>
              <a:rPr sz="3400" spc="50" dirty="0"/>
              <a:t>schon, </a:t>
            </a:r>
            <a:r>
              <a:rPr sz="3400" dirty="0"/>
              <a:t>bevor</a:t>
            </a:r>
            <a:r>
              <a:rPr sz="3400" spc="-10" dirty="0"/>
              <a:t> </a:t>
            </a:r>
            <a:r>
              <a:rPr sz="3400" dirty="0"/>
              <a:t>die</a:t>
            </a:r>
            <a:r>
              <a:rPr sz="3400" spc="-5" dirty="0"/>
              <a:t> </a:t>
            </a:r>
            <a:r>
              <a:rPr sz="3400" spc="145" dirty="0"/>
              <a:t>Begriffe</a:t>
            </a:r>
            <a:r>
              <a:rPr sz="3400" spc="-5" dirty="0"/>
              <a:t> </a:t>
            </a:r>
            <a:r>
              <a:rPr sz="3400" spc="160" dirty="0"/>
              <a:t>zu</a:t>
            </a:r>
            <a:r>
              <a:rPr sz="3400" spc="-10" dirty="0"/>
              <a:t> </a:t>
            </a:r>
            <a:r>
              <a:rPr sz="3400" spc="105" dirty="0"/>
              <a:t>Werbebotschaften</a:t>
            </a:r>
            <a:r>
              <a:rPr sz="3400" spc="-5" dirty="0"/>
              <a:t> </a:t>
            </a:r>
            <a:r>
              <a:rPr sz="3400" spc="-10" dirty="0"/>
              <a:t>wurden….</a:t>
            </a:r>
            <a:endParaRPr sz="3400"/>
          </a:p>
        </p:txBody>
      </p:sp>
      <p:sp>
        <p:nvSpPr>
          <p:cNvPr id="11" name="object 11"/>
          <p:cNvSpPr txBox="1"/>
          <p:nvPr/>
        </p:nvSpPr>
        <p:spPr>
          <a:xfrm>
            <a:off x="2951144" y="2279692"/>
            <a:ext cx="12385675" cy="153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32130">
              <a:lnSpc>
                <a:spcPct val="138000"/>
              </a:lnSpc>
              <a:spcBef>
                <a:spcPts val="100"/>
              </a:spcBef>
            </a:pP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z.B.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Popcorn,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Crêpes,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Champignons,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Baguettes,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Blumenkohl,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Maiskolben,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Eis,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Milchreis,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(kandierte)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Früchte,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Sauerteigbrot,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Flammkuchen,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Grünkohl,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Backkartoffeln,</a:t>
            </a:r>
            <a:endParaRPr sz="2400">
              <a:latin typeface="Verdana"/>
              <a:cs typeface="Verdana"/>
            </a:endParaRPr>
          </a:p>
          <a:p>
            <a:pPr marL="3474085">
              <a:lnSpc>
                <a:spcPct val="100000"/>
              </a:lnSpc>
              <a:spcBef>
                <a:spcPts val="1095"/>
              </a:spcBef>
            </a:pP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Reibekuchen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natürlich….Pommes!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9865" y="606809"/>
              <a:ext cx="2135780" cy="213578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705646" y="606809"/>
            <a:ext cx="13011150" cy="21336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130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25"/>
              </a:spcBef>
            </a:pPr>
            <a:endParaRPr sz="2400">
              <a:latin typeface="Times New Roman"/>
              <a:cs typeface="Times New Roman"/>
            </a:endParaRPr>
          </a:p>
          <a:p>
            <a:pPr marL="1247775" marR="1736089">
              <a:lnSpc>
                <a:spcPct val="138000"/>
              </a:lnSpc>
              <a:spcBef>
                <a:spcPts val="5"/>
              </a:spcBef>
            </a:pPr>
            <a:r>
              <a:rPr sz="2400" spc="-340" dirty="0">
                <a:solidFill>
                  <a:srgbClr val="0D1D60"/>
                </a:solidFill>
                <a:latin typeface="Verdana"/>
                <a:cs typeface="Verdana"/>
              </a:rPr>
              <a:t>Im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0D1D60"/>
                </a:solidFill>
                <a:latin typeface="Verdana"/>
                <a:cs typeface="Verdana"/>
              </a:rPr>
              <a:t>Imbissbereich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werden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75" dirty="0">
                <a:solidFill>
                  <a:srgbClr val="0D1D60"/>
                </a:solidFill>
                <a:latin typeface="Verdana"/>
                <a:cs typeface="Verdana"/>
              </a:rPr>
              <a:t>Verpackungen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gespart,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D1D60"/>
                </a:solidFill>
                <a:latin typeface="Verdana"/>
                <a:cs typeface="Verdana"/>
              </a:rPr>
              <a:t>wo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50" dirty="0">
                <a:solidFill>
                  <a:srgbClr val="0D1D60"/>
                </a:solidFill>
                <a:latin typeface="Verdana"/>
                <a:cs typeface="Verdana"/>
              </a:rPr>
              <a:t>immer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D1D60"/>
                </a:solidFill>
                <a:latin typeface="Verdana"/>
                <a:cs typeface="Verdana"/>
              </a:rPr>
              <a:t>es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0D1D60"/>
                </a:solidFill>
                <a:latin typeface="Verdana"/>
                <a:cs typeface="Verdana"/>
              </a:rPr>
              <a:t>geht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340" dirty="0">
                <a:solidFill>
                  <a:srgbClr val="0D1D60"/>
                </a:solidFill>
                <a:latin typeface="Verdana"/>
                <a:cs typeface="Verdana"/>
              </a:rPr>
              <a:t>– </a:t>
            </a:r>
            <a:r>
              <a:rPr sz="2400" spc="-45" dirty="0">
                <a:solidFill>
                  <a:srgbClr val="0D1D60"/>
                </a:solidFill>
                <a:latin typeface="Verdana"/>
                <a:cs typeface="Verdana"/>
              </a:rPr>
              <a:t>idealerweise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75" dirty="0">
                <a:solidFill>
                  <a:srgbClr val="0D1D60"/>
                </a:solidFill>
                <a:latin typeface="Verdana"/>
                <a:cs typeface="Verdana"/>
              </a:rPr>
              <a:t>verpacken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0D1D60"/>
                </a:solidFill>
                <a:latin typeface="Verdana"/>
                <a:cs typeface="Verdana"/>
              </a:rPr>
              <a:t>sich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0D1D60"/>
                </a:solidFill>
                <a:latin typeface="Verdana"/>
                <a:cs typeface="Verdana"/>
              </a:rPr>
              <a:t>die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0D1D60"/>
                </a:solidFill>
                <a:latin typeface="Verdana"/>
                <a:cs typeface="Verdana"/>
              </a:rPr>
              <a:t>Speisen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0D1D60"/>
                </a:solidFill>
                <a:latin typeface="Verdana"/>
                <a:cs typeface="Verdana"/>
              </a:rPr>
              <a:t>gegenseitig.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865" y="2919342"/>
            <a:ext cx="2135780" cy="213578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05646" y="2919342"/>
            <a:ext cx="13011150" cy="21336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50"/>
              </a:spcBef>
            </a:pPr>
            <a:endParaRPr sz="2400">
              <a:latin typeface="Times New Roman"/>
              <a:cs typeface="Times New Roman"/>
            </a:endParaRPr>
          </a:p>
          <a:p>
            <a:pPr marL="1247775">
              <a:lnSpc>
                <a:spcPct val="100000"/>
              </a:lnSpc>
            </a:pPr>
            <a:r>
              <a:rPr sz="2400" spc="-60" dirty="0">
                <a:solidFill>
                  <a:srgbClr val="0D1D60"/>
                </a:solidFill>
                <a:latin typeface="Verdana"/>
                <a:cs typeface="Verdana"/>
              </a:rPr>
              <a:t>Schausteller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0D1D60"/>
                </a:solidFill>
                <a:latin typeface="Verdana"/>
                <a:cs typeface="Verdana"/>
              </a:rPr>
              <a:t>setzen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0D1D60"/>
                </a:solidFill>
                <a:latin typeface="Verdana"/>
                <a:cs typeface="Verdana"/>
              </a:rPr>
              <a:t>Mehrwegsysteme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ein,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D1D60"/>
                </a:solidFill>
                <a:latin typeface="Verdana"/>
                <a:cs typeface="Verdana"/>
              </a:rPr>
              <a:t>wo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D1D60"/>
                </a:solidFill>
                <a:latin typeface="Verdana"/>
                <a:cs typeface="Verdana"/>
              </a:rPr>
              <a:t>es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0D1D60"/>
                </a:solidFill>
                <a:latin typeface="Verdana"/>
                <a:cs typeface="Verdana"/>
              </a:rPr>
              <a:t>sinnvoll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und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möglich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0D1D60"/>
                </a:solidFill>
                <a:latin typeface="Verdana"/>
                <a:cs typeface="Verdana"/>
              </a:rPr>
              <a:t>ist.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865" y="5231877"/>
            <a:ext cx="2135780" cy="213578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705646" y="5231876"/>
            <a:ext cx="13011150" cy="21336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28600" rIns="0" bIns="0" rtlCol="0">
            <a:spAutoFit/>
          </a:bodyPr>
          <a:lstStyle/>
          <a:p>
            <a:pPr marL="1247775" marR="1099185">
              <a:lnSpc>
                <a:spcPct val="138000"/>
              </a:lnSpc>
              <a:spcBef>
                <a:spcPts val="1800"/>
              </a:spcBef>
            </a:pP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Mit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0D1D60"/>
                </a:solidFill>
                <a:latin typeface="Verdana"/>
                <a:cs typeface="Verdana"/>
              </a:rPr>
              <a:t>einer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0D1D60"/>
                </a:solidFill>
                <a:latin typeface="Verdana"/>
                <a:cs typeface="Verdana"/>
              </a:rPr>
              <a:t>breiten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0D1D60"/>
                </a:solidFill>
                <a:latin typeface="Verdana"/>
                <a:cs typeface="Verdana"/>
              </a:rPr>
              <a:t>Palette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55" dirty="0">
                <a:solidFill>
                  <a:srgbClr val="0D1D60"/>
                </a:solidFill>
                <a:latin typeface="Verdana"/>
                <a:cs typeface="Verdana"/>
              </a:rPr>
              <a:t>an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kompostierbaren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25" dirty="0" err="1">
                <a:solidFill>
                  <a:srgbClr val="0D1D60"/>
                </a:solidFill>
                <a:latin typeface="Verdana"/>
                <a:cs typeface="Verdana"/>
              </a:rPr>
              <a:t>z.B.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95" dirty="0" err="1">
                <a:solidFill>
                  <a:srgbClr val="0D1D60"/>
                </a:solidFill>
                <a:latin typeface="Verdana"/>
                <a:cs typeface="Verdana"/>
              </a:rPr>
              <a:t>Einwickel</a:t>
            </a:r>
            <a:r>
              <a:rPr lang="de-DE" sz="2400" spc="-95" dirty="0">
                <a:solidFill>
                  <a:srgbClr val="0D1D60"/>
                </a:solidFill>
                <a:latin typeface="Verdana"/>
                <a:cs typeface="Verdana"/>
              </a:rPr>
              <a:t>-</a:t>
            </a:r>
            <a:r>
              <a:rPr lang="de-DE" sz="2400" spc="-10" dirty="0">
                <a:solidFill>
                  <a:srgbClr val="0D1D60"/>
                </a:solidFill>
                <a:latin typeface="Verdana"/>
                <a:cs typeface="Verdana"/>
              </a:rPr>
              <a:t>p</a:t>
            </a:r>
            <a:r>
              <a:rPr sz="2400" spc="-10" dirty="0" err="1">
                <a:solidFill>
                  <a:srgbClr val="0D1D60"/>
                </a:solidFill>
                <a:latin typeface="Verdana"/>
                <a:cs typeface="Verdana"/>
              </a:rPr>
              <a:t>apieren</a:t>
            </a:r>
            <a:r>
              <a:rPr sz="2400" spc="-10" dirty="0">
                <a:solidFill>
                  <a:srgbClr val="0D1D60"/>
                </a:solidFill>
                <a:latin typeface="Verdana"/>
                <a:cs typeface="Verdana"/>
              </a:rPr>
              <a:t>, </a:t>
            </a: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Pommes-</a:t>
            </a:r>
            <a:r>
              <a:rPr sz="2400" spc="-70" dirty="0">
                <a:solidFill>
                  <a:srgbClr val="0D1D60"/>
                </a:solidFill>
                <a:latin typeface="Verdana"/>
                <a:cs typeface="Verdana"/>
              </a:rPr>
              <a:t>Schalen,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0D1D60"/>
                </a:solidFill>
                <a:latin typeface="Verdana"/>
                <a:cs typeface="Verdana"/>
              </a:rPr>
              <a:t>Eisbechern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und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0D1D60"/>
                </a:solidFill>
                <a:latin typeface="Verdana"/>
                <a:cs typeface="Verdana"/>
              </a:rPr>
              <a:t>zusätzlichen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55" dirty="0">
                <a:solidFill>
                  <a:srgbClr val="0D1D60"/>
                </a:solidFill>
                <a:latin typeface="Verdana"/>
                <a:cs typeface="Verdana"/>
              </a:rPr>
              <a:t>Mehrwegsystemen</a:t>
            </a:r>
            <a:r>
              <a:rPr sz="2400" spc="-1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95" dirty="0">
                <a:solidFill>
                  <a:srgbClr val="0D1D60"/>
                </a:solidFill>
                <a:latin typeface="Verdana"/>
                <a:cs typeface="Verdana"/>
              </a:rPr>
              <a:t>im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0D1D60"/>
                </a:solidFill>
                <a:latin typeface="Verdana"/>
                <a:cs typeface="Verdana"/>
              </a:rPr>
              <a:t>To- </a:t>
            </a:r>
            <a:r>
              <a:rPr sz="2400" dirty="0">
                <a:solidFill>
                  <a:srgbClr val="0D1D60"/>
                </a:solidFill>
                <a:latin typeface="Verdana"/>
                <a:cs typeface="Verdana"/>
              </a:rPr>
              <a:t>Go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30" dirty="0">
                <a:solidFill>
                  <a:srgbClr val="0D1D60"/>
                </a:solidFill>
                <a:latin typeface="Verdana"/>
                <a:cs typeface="Verdana"/>
              </a:rPr>
              <a:t>Geschäft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0D1D60"/>
                </a:solidFill>
                <a:latin typeface="Verdana"/>
                <a:cs typeface="Verdana"/>
              </a:rPr>
              <a:t>schließen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wir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0" dirty="0" err="1">
                <a:solidFill>
                  <a:srgbClr val="0D1D60"/>
                </a:solidFill>
                <a:latin typeface="Verdana"/>
                <a:cs typeface="Verdana"/>
              </a:rPr>
              <a:t>Lücken</a:t>
            </a:r>
            <a:r>
              <a:rPr sz="2400" spc="-10" dirty="0">
                <a:solidFill>
                  <a:srgbClr val="0D1D60"/>
                </a:solidFill>
                <a:latin typeface="Verdana"/>
                <a:cs typeface="Verdana"/>
              </a:rPr>
              <a:t>…</a:t>
            </a:r>
            <a:endParaRPr sz="2400" dirty="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865" y="7544410"/>
            <a:ext cx="2135780" cy="213578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705646" y="7544410"/>
            <a:ext cx="13011150" cy="21336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130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25"/>
              </a:spcBef>
            </a:pPr>
            <a:endParaRPr sz="2400">
              <a:latin typeface="Times New Roman"/>
              <a:cs typeface="Times New Roman"/>
            </a:endParaRPr>
          </a:p>
          <a:p>
            <a:pPr marL="1247775" marR="2294890">
              <a:lnSpc>
                <a:spcPct val="138000"/>
              </a:lnSpc>
              <a:spcBef>
                <a:spcPts val="5"/>
              </a:spcBef>
            </a:pPr>
            <a:r>
              <a:rPr sz="2400" spc="-70" dirty="0">
                <a:solidFill>
                  <a:srgbClr val="0D1D60"/>
                </a:solidFill>
                <a:latin typeface="Verdana"/>
                <a:cs typeface="Verdana"/>
              </a:rPr>
              <a:t>Küchenabfälle</a:t>
            </a:r>
            <a:r>
              <a:rPr sz="2400" spc="-15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und </a:t>
            </a:r>
            <a:r>
              <a:rPr sz="2400" spc="-45" dirty="0">
                <a:solidFill>
                  <a:srgbClr val="0D1D60"/>
                </a:solidFill>
                <a:latin typeface="Verdana"/>
                <a:cs typeface="Verdana"/>
              </a:rPr>
              <a:t>Altfette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0D1D60"/>
                </a:solidFill>
                <a:latin typeface="Verdana"/>
                <a:cs typeface="Verdana"/>
              </a:rPr>
              <a:t>aus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0D1D60"/>
                </a:solidFill>
                <a:latin typeface="Verdana"/>
                <a:cs typeface="Verdana"/>
              </a:rPr>
              <a:t>Fritteusen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werden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gesammelt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0D1D60"/>
                </a:solidFill>
                <a:latin typeface="Verdana"/>
                <a:cs typeface="Verdana"/>
              </a:rPr>
              <a:t>und </a:t>
            </a:r>
            <a:r>
              <a:rPr sz="2400" spc="-10" dirty="0">
                <a:solidFill>
                  <a:srgbClr val="0D1D60"/>
                </a:solidFill>
                <a:latin typeface="Verdana"/>
                <a:cs typeface="Verdana"/>
              </a:rPr>
              <a:t>verwertet.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3DB68EC-45C3-F7D2-4C14-9982D5E0D6B3}"/>
              </a:ext>
            </a:extLst>
          </p:cNvPr>
          <p:cNvSpPr/>
          <p:nvPr/>
        </p:nvSpPr>
        <p:spPr>
          <a:xfrm>
            <a:off x="3705645" y="5229696"/>
            <a:ext cx="13011150" cy="2137962"/>
          </a:xfrm>
          <a:prstGeom prst="rect">
            <a:avLst/>
          </a:prstGeom>
          <a:solidFill>
            <a:srgbClr val="C1D5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47775" marR="1099185" lvl="0" indent="0" defTabSz="914400" eaLnBrk="1" fontAlgn="auto" latinLnBrk="0" hangingPunct="1">
              <a:lnSpc>
                <a:spcPct val="138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-8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Mit</a:t>
            </a:r>
            <a:r>
              <a:rPr kumimoji="0" lang="de-DE" sz="2400" b="0" i="0" u="none" strike="noStrike" kern="0" cap="none" spc="-13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0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einer</a:t>
            </a:r>
            <a:r>
              <a:rPr kumimoji="0" lang="de-DE" sz="2400" b="0" i="0" u="none" strike="noStrike" kern="0" cap="none" spc="-13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9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breiten</a:t>
            </a:r>
            <a:r>
              <a:rPr kumimoji="0" lang="de-DE" sz="2400" b="0" i="0" u="none" strike="noStrike" kern="0" cap="none" spc="-13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4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Palette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5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an</a:t>
            </a:r>
            <a:r>
              <a:rPr kumimoji="0" lang="de-DE" sz="2400" b="0" i="0" u="none" strike="noStrike" kern="0" cap="none" spc="-13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8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kompostierbaren</a:t>
            </a:r>
            <a:r>
              <a:rPr kumimoji="0" lang="de-DE" sz="2400" b="0" i="0" u="none" strike="noStrike" kern="0" cap="none" spc="-13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2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z.B.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9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Einwickelp</a:t>
            </a:r>
            <a:r>
              <a:rPr kumimoji="0" lang="de-DE" sz="2400" b="0" i="0" u="none" strike="noStrike" kern="0" cap="none" spc="-1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apieren, </a:t>
            </a:r>
            <a:r>
              <a:rPr kumimoji="0" lang="de-DE" sz="2400" b="0" i="0" u="none" strike="noStrike" kern="0" cap="none" spc="-8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Pommes-</a:t>
            </a:r>
            <a:r>
              <a:rPr kumimoji="0" lang="de-DE" sz="2400" b="0" i="0" u="none" strike="noStrike" kern="0" cap="none" spc="-7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Schalen,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6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Eisbechern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4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und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7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zusätzlichen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5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Mehrwegsystemen</a:t>
            </a:r>
            <a:r>
              <a:rPr kumimoji="0" lang="de-DE" sz="2400" b="0" i="0" u="none" strike="noStrike" kern="0" cap="none" spc="-12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9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im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25" normalizeH="0" baseline="0" noProof="0" dirty="0" err="1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To</a:t>
            </a:r>
            <a:r>
              <a:rPr kumimoji="0" lang="de-DE" sz="2400" b="0" i="0" u="none" strike="noStrike" kern="0" cap="none" spc="-2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- 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Go</a:t>
            </a:r>
            <a:r>
              <a:rPr kumimoji="0" lang="de-DE" sz="2400" b="0" i="0" u="none" strike="noStrike" kern="0" cap="none" spc="-14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Geschäft</a:t>
            </a:r>
            <a:r>
              <a:rPr kumimoji="0" lang="de-DE" sz="2400" b="0" i="0" u="none" strike="noStrike" kern="0" cap="none" spc="-14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2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schließen</a:t>
            </a:r>
            <a:r>
              <a:rPr kumimoji="0" lang="de-DE" sz="2400" b="0" i="0" u="none" strike="noStrike" kern="0" cap="none" spc="-14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wir</a:t>
            </a:r>
            <a:r>
              <a:rPr kumimoji="0" lang="de-DE" sz="2400" b="0" i="0" u="none" strike="noStrike" kern="0" cap="none" spc="-14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Lücken…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04159" y="2105551"/>
            <a:ext cx="11684000" cy="7283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17804" rIns="0" bIns="0" rtlCol="0">
            <a:spAutoFit/>
          </a:bodyPr>
          <a:lstStyle/>
          <a:p>
            <a:pPr marL="403860">
              <a:lnSpc>
                <a:spcPct val="100000"/>
              </a:lnSpc>
              <a:spcBef>
                <a:spcPts val="1714"/>
              </a:spcBef>
            </a:pPr>
            <a:r>
              <a:rPr sz="2250" b="1" spc="145" dirty="0">
                <a:solidFill>
                  <a:srgbClr val="0D1D60"/>
                </a:solidFill>
                <a:latin typeface="Century Gothic"/>
                <a:cs typeface="Century Gothic"/>
              </a:rPr>
              <a:t>Seit</a:t>
            </a:r>
            <a:r>
              <a:rPr sz="2250" b="1" spc="-3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dirty="0">
                <a:solidFill>
                  <a:srgbClr val="0D1D60"/>
                </a:solidFill>
                <a:latin typeface="Century Gothic"/>
                <a:cs typeface="Century Gothic"/>
              </a:rPr>
              <a:t>dem</a:t>
            </a:r>
            <a:r>
              <a:rPr sz="22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-170" dirty="0">
                <a:solidFill>
                  <a:srgbClr val="0D1D60"/>
                </a:solidFill>
                <a:latin typeface="Century Gothic"/>
                <a:cs typeface="Century Gothic"/>
              </a:rPr>
              <a:t>1.</a:t>
            </a:r>
            <a:r>
              <a:rPr sz="22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-60" dirty="0">
                <a:solidFill>
                  <a:srgbClr val="0D1D60"/>
                </a:solidFill>
                <a:latin typeface="Century Gothic"/>
                <a:cs typeface="Century Gothic"/>
              </a:rPr>
              <a:t>Januar</a:t>
            </a:r>
            <a:r>
              <a:rPr sz="22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210" dirty="0">
                <a:solidFill>
                  <a:srgbClr val="0D1D60"/>
                </a:solidFill>
                <a:latin typeface="Century Gothic"/>
                <a:cs typeface="Century Gothic"/>
              </a:rPr>
              <a:t>2022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70" dirty="0">
                <a:solidFill>
                  <a:srgbClr val="0D1D60"/>
                </a:solidFill>
                <a:latin typeface="Century Gothic"/>
                <a:cs typeface="Century Gothic"/>
              </a:rPr>
              <a:t>sind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85" dirty="0">
                <a:solidFill>
                  <a:srgbClr val="0D1D60"/>
                </a:solidFill>
                <a:latin typeface="Century Gothic"/>
                <a:cs typeface="Century Gothic"/>
              </a:rPr>
              <a:t>Plastiktüten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verboten</a:t>
            </a:r>
            <a:endParaRPr sz="225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4159" y="4054027"/>
            <a:ext cx="11684000" cy="7696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17804" rIns="0" bIns="0" rtlCol="0">
            <a:spAutoFit/>
          </a:bodyPr>
          <a:lstStyle/>
          <a:p>
            <a:pPr marL="403860">
              <a:lnSpc>
                <a:spcPct val="100000"/>
              </a:lnSpc>
              <a:spcBef>
                <a:spcPts val="1714"/>
              </a:spcBef>
            </a:pPr>
            <a:r>
              <a:rPr sz="2250" b="1" spc="55" dirty="0">
                <a:solidFill>
                  <a:srgbClr val="0D1D60"/>
                </a:solidFill>
                <a:latin typeface="Century Gothic"/>
                <a:cs typeface="Century Gothic"/>
              </a:rPr>
              <a:t>Und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125" dirty="0">
                <a:solidFill>
                  <a:srgbClr val="0D1D60"/>
                </a:solidFill>
                <a:latin typeface="Century Gothic"/>
                <a:cs typeface="Century Gothic"/>
              </a:rPr>
              <a:t>seit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dirty="0">
                <a:solidFill>
                  <a:srgbClr val="0D1D60"/>
                </a:solidFill>
                <a:latin typeface="Century Gothic"/>
                <a:cs typeface="Century Gothic"/>
              </a:rPr>
              <a:t>dem</a:t>
            </a:r>
            <a:r>
              <a:rPr sz="2250" b="1" spc="-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105" dirty="0">
                <a:solidFill>
                  <a:srgbClr val="0D1D60"/>
                </a:solidFill>
                <a:latin typeface="Century Gothic"/>
                <a:cs typeface="Century Gothic"/>
              </a:rPr>
              <a:t>03.07.2021</a:t>
            </a:r>
            <a:r>
              <a:rPr sz="22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-35" dirty="0">
                <a:solidFill>
                  <a:srgbClr val="0D1D60"/>
                </a:solidFill>
                <a:latin typeface="Century Gothic"/>
                <a:cs typeface="Century Gothic"/>
              </a:rPr>
              <a:t>auch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dirty="0">
                <a:solidFill>
                  <a:srgbClr val="0D1D60"/>
                </a:solidFill>
                <a:latin typeface="Century Gothic"/>
                <a:cs typeface="Century Gothic"/>
              </a:rPr>
              <a:t>Einweg-</a:t>
            </a:r>
            <a:r>
              <a:rPr sz="2250" b="1" spc="85" dirty="0">
                <a:solidFill>
                  <a:srgbClr val="0D1D60"/>
                </a:solidFill>
                <a:latin typeface="Century Gothic"/>
                <a:cs typeface="Century Gothic"/>
              </a:rPr>
              <a:t>Plastik</a:t>
            </a:r>
            <a:endParaRPr sz="225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4159" y="2833482"/>
            <a:ext cx="11684000" cy="122110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192405" rIns="0" bIns="0" rtlCol="0">
            <a:spAutoFit/>
          </a:bodyPr>
          <a:lstStyle/>
          <a:p>
            <a:pPr marL="403860" marR="1170940">
              <a:lnSpc>
                <a:spcPct val="136400"/>
              </a:lnSpc>
              <a:spcBef>
                <a:spcPts val="1515"/>
              </a:spcBef>
            </a:pPr>
            <a:r>
              <a:rPr sz="1650" spc="-55" dirty="0">
                <a:solidFill>
                  <a:srgbClr val="0D1D60"/>
                </a:solidFill>
                <a:latin typeface="Verdana"/>
                <a:cs typeface="Verdana"/>
              </a:rPr>
              <a:t>(ausgenommen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20" dirty="0">
                <a:solidFill>
                  <a:srgbClr val="0D1D60"/>
                </a:solidFill>
                <a:latin typeface="Verdana"/>
                <a:cs typeface="Verdana"/>
              </a:rPr>
              <a:t>sind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35" dirty="0">
                <a:solidFill>
                  <a:srgbClr val="0D1D60"/>
                </a:solidFill>
                <a:latin typeface="Verdana"/>
                <a:cs typeface="Verdana"/>
              </a:rPr>
              <a:t>Plastiktüten</a:t>
            </a:r>
            <a:r>
              <a:rPr sz="1650" spc="-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90" dirty="0">
                <a:solidFill>
                  <a:srgbClr val="0D1D60"/>
                </a:solidFill>
                <a:latin typeface="Verdana"/>
                <a:cs typeface="Verdana"/>
              </a:rPr>
              <a:t>mit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0,015</a:t>
            </a:r>
            <a:r>
              <a:rPr sz="1650" spc="-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25" dirty="0">
                <a:solidFill>
                  <a:srgbClr val="0D1D60"/>
                </a:solidFill>
                <a:latin typeface="Verdana"/>
                <a:cs typeface="Verdana"/>
              </a:rPr>
              <a:t>Millimeter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30" dirty="0">
                <a:solidFill>
                  <a:srgbClr val="0D1D60"/>
                </a:solidFill>
                <a:latin typeface="Verdana"/>
                <a:cs typeface="Verdana"/>
              </a:rPr>
              <a:t>Wandstärke,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wie</a:t>
            </a:r>
            <a:r>
              <a:rPr sz="1650" spc="-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sie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70" dirty="0">
                <a:solidFill>
                  <a:srgbClr val="0D1D60"/>
                </a:solidFill>
                <a:latin typeface="Verdana"/>
                <a:cs typeface="Verdana"/>
              </a:rPr>
              <a:t>für</a:t>
            </a:r>
            <a:r>
              <a:rPr sz="1650" spc="-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Obst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65" dirty="0">
                <a:solidFill>
                  <a:srgbClr val="0D1D60"/>
                </a:solidFill>
                <a:latin typeface="Verdana"/>
                <a:cs typeface="Verdana"/>
              </a:rPr>
              <a:t>und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Gemüse</a:t>
            </a:r>
            <a:r>
              <a:rPr sz="1650" spc="-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25" dirty="0">
                <a:solidFill>
                  <a:srgbClr val="0D1D60"/>
                </a:solidFill>
                <a:latin typeface="Verdana"/>
                <a:cs typeface="Verdana"/>
              </a:rPr>
              <a:t>an Frischtheken</a:t>
            </a:r>
            <a:r>
              <a:rPr sz="1650" spc="-7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35" dirty="0">
                <a:solidFill>
                  <a:srgbClr val="0D1D60"/>
                </a:solidFill>
                <a:latin typeface="Verdana"/>
                <a:cs typeface="Verdana"/>
              </a:rPr>
              <a:t>genutzt</a:t>
            </a:r>
            <a:r>
              <a:rPr sz="1650" spc="-7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0D1D60"/>
                </a:solidFill>
                <a:latin typeface="Verdana"/>
                <a:cs typeface="Verdana"/>
              </a:rPr>
              <a:t>werden)</a:t>
            </a:r>
            <a:endParaRPr sz="1650" dirty="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36472" y="486361"/>
            <a:ext cx="13945869" cy="8985250"/>
            <a:chOff x="1036472" y="486361"/>
            <a:chExt cx="13945869" cy="89852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4159" y="4823007"/>
              <a:ext cx="11677649" cy="46481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33126"/>
              <a:ext cx="7162661" cy="80207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22116" y="3291463"/>
              <a:ext cx="7391400" cy="5143500"/>
            </a:xfrm>
            <a:custGeom>
              <a:avLst/>
              <a:gdLst/>
              <a:ahLst/>
              <a:cxnLst/>
              <a:rect l="l" t="t" r="r" b="b"/>
              <a:pathLst>
                <a:path w="7391400" h="5143500">
                  <a:moveTo>
                    <a:pt x="73913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7391399" y="0"/>
                  </a:lnTo>
                  <a:lnTo>
                    <a:pt x="7391399" y="5143499"/>
                  </a:lnTo>
                  <a:close/>
                </a:path>
              </a:pathLst>
            </a:custGeom>
            <a:solidFill>
              <a:srgbClr val="C1D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998205" y="3778022"/>
            <a:ext cx="5787390" cy="3968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6095">
              <a:lnSpc>
                <a:spcPct val="136900"/>
              </a:lnSpc>
              <a:spcBef>
                <a:spcPts val="100"/>
              </a:spcBef>
            </a:pPr>
            <a:r>
              <a:rPr lang="de-DE" sz="2100" spc="-170" dirty="0">
                <a:solidFill>
                  <a:srgbClr val="0D1D60"/>
                </a:solidFill>
                <a:latin typeface="Verdana"/>
                <a:cs typeface="Verdana"/>
              </a:rPr>
              <a:t>i</a:t>
            </a:r>
            <a:r>
              <a:rPr sz="2100" spc="-170" dirty="0" err="1">
                <a:solidFill>
                  <a:srgbClr val="0D1D60"/>
                </a:solidFill>
                <a:latin typeface="Verdana"/>
                <a:cs typeface="Verdana"/>
              </a:rPr>
              <a:t>st</a:t>
            </a:r>
            <a:r>
              <a:rPr sz="2100" spc="-11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0D1D60"/>
                </a:solidFill>
                <a:latin typeface="Verdana"/>
                <a:cs typeface="Verdana"/>
              </a:rPr>
              <a:t>die</a:t>
            </a:r>
            <a:r>
              <a:rPr sz="21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80" dirty="0">
                <a:solidFill>
                  <a:srgbClr val="0D1D60"/>
                </a:solidFill>
                <a:latin typeface="Verdana"/>
                <a:cs typeface="Verdana"/>
              </a:rPr>
              <a:t>Spitzenorganisation</a:t>
            </a:r>
            <a:r>
              <a:rPr sz="2100" spc="-11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0D1D60"/>
                </a:solidFill>
                <a:latin typeface="Verdana"/>
                <a:cs typeface="Verdana"/>
              </a:rPr>
              <a:t>des</a:t>
            </a:r>
            <a:r>
              <a:rPr sz="21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5" dirty="0">
                <a:solidFill>
                  <a:srgbClr val="0D1D60"/>
                </a:solidFill>
                <a:latin typeface="Verdana"/>
                <a:cs typeface="Verdana"/>
              </a:rPr>
              <a:t>deutschen </a:t>
            </a:r>
            <a:r>
              <a:rPr sz="2100" spc="-40" dirty="0">
                <a:solidFill>
                  <a:srgbClr val="0D1D60"/>
                </a:solidFill>
                <a:latin typeface="Verdana"/>
                <a:cs typeface="Verdana"/>
              </a:rPr>
              <a:t>Schaustellergewerbes</a:t>
            </a:r>
            <a:r>
              <a:rPr sz="21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50" dirty="0">
                <a:solidFill>
                  <a:srgbClr val="0D1D60"/>
                </a:solidFill>
                <a:latin typeface="Verdana"/>
                <a:cs typeface="Verdana"/>
              </a:rPr>
              <a:t>mit</a:t>
            </a:r>
            <a:r>
              <a:rPr sz="2100" spc="-9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b="1" spc="-90" dirty="0">
                <a:solidFill>
                  <a:srgbClr val="0D1D60"/>
                </a:solidFill>
                <a:latin typeface="Century Gothic"/>
                <a:cs typeface="Century Gothic"/>
              </a:rPr>
              <a:t>ca.</a:t>
            </a:r>
            <a:r>
              <a:rPr sz="2100" b="1" spc="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145" dirty="0">
                <a:solidFill>
                  <a:srgbClr val="0D1D60"/>
                </a:solidFill>
                <a:latin typeface="Century Gothic"/>
                <a:cs typeface="Century Gothic"/>
              </a:rPr>
              <a:t>5.</a:t>
            </a:r>
            <a:r>
              <a:rPr lang="de-DE" sz="2100" b="1" spc="145" dirty="0">
                <a:solidFill>
                  <a:srgbClr val="0D1D60"/>
                </a:solidFill>
                <a:latin typeface="Century Gothic"/>
                <a:cs typeface="Century Gothic"/>
              </a:rPr>
              <a:t>6</a:t>
            </a:r>
            <a:r>
              <a:rPr sz="2100" b="1" spc="145" dirty="0">
                <a:solidFill>
                  <a:srgbClr val="0D1D60"/>
                </a:solidFill>
                <a:latin typeface="Century Gothic"/>
                <a:cs typeface="Century Gothic"/>
              </a:rPr>
              <a:t>00 </a:t>
            </a:r>
            <a:r>
              <a:rPr sz="2100" b="1" dirty="0">
                <a:solidFill>
                  <a:srgbClr val="0D1D60"/>
                </a:solidFill>
                <a:latin typeface="Century Gothic"/>
                <a:cs typeface="Century Gothic"/>
              </a:rPr>
              <a:t>Mitgliedern</a:t>
            </a:r>
            <a:r>
              <a:rPr sz="2100" b="1" spc="15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spc="-155" dirty="0">
                <a:solidFill>
                  <a:srgbClr val="0D1D60"/>
                </a:solidFill>
                <a:latin typeface="Verdana"/>
                <a:cs typeface="Verdana"/>
              </a:rPr>
              <a:t>in</a:t>
            </a:r>
            <a:r>
              <a:rPr sz="2100" spc="-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b="1" spc="190" dirty="0">
                <a:solidFill>
                  <a:srgbClr val="0D1D60"/>
                </a:solidFill>
                <a:latin typeface="Century Gothic"/>
                <a:cs typeface="Century Gothic"/>
              </a:rPr>
              <a:t>92</a:t>
            </a:r>
            <a:r>
              <a:rPr sz="2100" b="1" spc="1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0D1D60"/>
                </a:solidFill>
                <a:latin typeface="Century Gothic"/>
                <a:cs typeface="Century Gothic"/>
              </a:rPr>
              <a:t>regionalen</a:t>
            </a:r>
            <a:r>
              <a:rPr sz="2100" b="1" spc="1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Vereinen</a:t>
            </a:r>
            <a:r>
              <a:rPr sz="2100" spc="-10" dirty="0">
                <a:solidFill>
                  <a:srgbClr val="0D1D60"/>
                </a:solidFill>
                <a:latin typeface="Verdana"/>
                <a:cs typeface="Verdana"/>
              </a:rPr>
              <a:t>.</a:t>
            </a: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94"/>
              </a:spcBef>
            </a:pPr>
            <a:endParaRPr sz="2100" dirty="0">
              <a:latin typeface="Verdana"/>
              <a:cs typeface="Verdana"/>
            </a:endParaRPr>
          </a:p>
          <a:p>
            <a:pPr marR="5080">
              <a:lnSpc>
                <a:spcPct val="136900"/>
              </a:lnSpc>
            </a:pPr>
            <a:r>
              <a:rPr sz="2100" spc="-55" dirty="0">
                <a:solidFill>
                  <a:srgbClr val="0D1D60"/>
                </a:solidFill>
                <a:latin typeface="Verdana"/>
                <a:cs typeface="Verdana"/>
              </a:rPr>
              <a:t>Unsere</a:t>
            </a:r>
            <a:r>
              <a:rPr sz="21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80" dirty="0">
                <a:solidFill>
                  <a:srgbClr val="0D1D60"/>
                </a:solidFill>
                <a:latin typeface="Verdana"/>
                <a:cs typeface="Verdana"/>
              </a:rPr>
              <a:t>Kernaufgabe</a:t>
            </a:r>
            <a:r>
              <a:rPr sz="21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0D1D60"/>
                </a:solidFill>
                <a:latin typeface="Verdana"/>
                <a:cs typeface="Verdana"/>
              </a:rPr>
              <a:t>sind</a:t>
            </a:r>
            <a:r>
              <a:rPr sz="21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60" dirty="0">
                <a:solidFill>
                  <a:srgbClr val="0D1D60"/>
                </a:solidFill>
                <a:latin typeface="Verdana"/>
                <a:cs typeface="Verdana"/>
              </a:rPr>
              <a:t>der</a:t>
            </a:r>
            <a:r>
              <a:rPr sz="21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05" dirty="0">
                <a:solidFill>
                  <a:srgbClr val="0D1D60"/>
                </a:solidFill>
                <a:latin typeface="Verdana"/>
                <a:cs typeface="Verdana"/>
              </a:rPr>
              <a:t>Erhalt</a:t>
            </a:r>
            <a:r>
              <a:rPr sz="21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20" dirty="0">
                <a:solidFill>
                  <a:srgbClr val="0D1D60"/>
                </a:solidFill>
                <a:latin typeface="Verdana"/>
                <a:cs typeface="Verdana"/>
              </a:rPr>
              <a:t>und</a:t>
            </a:r>
            <a:r>
              <a:rPr sz="21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0D1D60"/>
                </a:solidFill>
                <a:latin typeface="Verdana"/>
                <a:cs typeface="Verdana"/>
              </a:rPr>
              <a:t>die </a:t>
            </a:r>
            <a:r>
              <a:rPr sz="2100" spc="-120" dirty="0">
                <a:solidFill>
                  <a:srgbClr val="0D1D60"/>
                </a:solidFill>
                <a:latin typeface="Verdana"/>
                <a:cs typeface="Verdana"/>
              </a:rPr>
              <a:t>Zukunft</a:t>
            </a:r>
            <a:r>
              <a:rPr sz="21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85" dirty="0">
                <a:solidFill>
                  <a:srgbClr val="0D1D60"/>
                </a:solidFill>
                <a:latin typeface="Verdana"/>
                <a:cs typeface="Verdana"/>
              </a:rPr>
              <a:t>unserer</a:t>
            </a:r>
            <a:r>
              <a:rPr sz="21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0D1D60"/>
                </a:solidFill>
                <a:latin typeface="Verdana"/>
                <a:cs typeface="Verdana"/>
              </a:rPr>
              <a:t>ca.</a:t>
            </a:r>
            <a:r>
              <a:rPr sz="21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b="1" spc="120" dirty="0">
                <a:solidFill>
                  <a:srgbClr val="0D1D60"/>
                </a:solidFill>
                <a:latin typeface="Century Gothic"/>
                <a:cs typeface="Century Gothic"/>
              </a:rPr>
              <a:t>9.750</a:t>
            </a:r>
            <a:r>
              <a:rPr sz="210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105" dirty="0">
                <a:solidFill>
                  <a:srgbClr val="0D1D60"/>
                </a:solidFill>
                <a:latin typeface="Century Gothic"/>
                <a:cs typeface="Century Gothic"/>
              </a:rPr>
              <a:t>Volksfeste</a:t>
            </a:r>
            <a:r>
              <a:rPr sz="2100" b="1" spc="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spc="-120" dirty="0">
                <a:solidFill>
                  <a:srgbClr val="0D1D60"/>
                </a:solidFill>
                <a:latin typeface="Verdana"/>
                <a:cs typeface="Verdana"/>
              </a:rPr>
              <a:t>und</a:t>
            </a:r>
            <a:r>
              <a:rPr sz="21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0D1D60"/>
                </a:solidFill>
                <a:latin typeface="Verdana"/>
                <a:cs typeface="Verdana"/>
              </a:rPr>
              <a:t>ca.</a:t>
            </a: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930"/>
              </a:spcBef>
            </a:pPr>
            <a:r>
              <a:rPr sz="2100" b="1" spc="160" dirty="0">
                <a:solidFill>
                  <a:srgbClr val="0D1D60"/>
                </a:solidFill>
                <a:latin typeface="Century Gothic"/>
                <a:cs typeface="Century Gothic"/>
              </a:rPr>
              <a:t>3.</a:t>
            </a:r>
            <a:r>
              <a:rPr lang="de-DE" sz="2100" b="1" spc="160" dirty="0">
                <a:solidFill>
                  <a:srgbClr val="0D1D60"/>
                </a:solidFill>
                <a:latin typeface="Century Gothic"/>
                <a:cs typeface="Century Gothic"/>
              </a:rPr>
              <a:t>25</a:t>
            </a:r>
            <a:r>
              <a:rPr sz="2100" b="1" spc="160" dirty="0">
                <a:solidFill>
                  <a:srgbClr val="0D1D60"/>
                </a:solidFill>
                <a:latin typeface="Century Gothic"/>
                <a:cs typeface="Century Gothic"/>
              </a:rPr>
              <a:t>0</a:t>
            </a:r>
            <a:r>
              <a:rPr sz="210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Weihnachtsmärkte</a:t>
            </a:r>
            <a:r>
              <a:rPr sz="2100" spc="-10" dirty="0">
                <a:solidFill>
                  <a:srgbClr val="0D1D60"/>
                </a:solidFill>
                <a:latin typeface="Verdana"/>
                <a:cs typeface="Verdana"/>
              </a:rPr>
              <a:t>.</a:t>
            </a: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830"/>
              </a:spcBef>
            </a:pP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r>
              <a:rPr sz="2100" spc="-75" dirty="0">
                <a:solidFill>
                  <a:srgbClr val="0D1D60"/>
                </a:solidFill>
                <a:latin typeface="Verdana"/>
                <a:cs typeface="Verdana"/>
              </a:rPr>
              <a:t>Unser</a:t>
            </a:r>
            <a:r>
              <a:rPr sz="21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80" dirty="0">
                <a:solidFill>
                  <a:srgbClr val="0D1D60"/>
                </a:solidFill>
                <a:latin typeface="Verdana"/>
                <a:cs typeface="Verdana"/>
              </a:rPr>
              <a:t>Sitz:</a:t>
            </a:r>
            <a:r>
              <a:rPr sz="21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0D1D60"/>
                </a:solidFill>
                <a:latin typeface="Verdana"/>
                <a:cs typeface="Verdana"/>
              </a:rPr>
              <a:t>Berlin.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22116" y="2242443"/>
            <a:ext cx="7391400" cy="1049020"/>
          </a:xfrm>
          <a:prstGeom prst="rect">
            <a:avLst/>
          </a:prstGeom>
          <a:solidFill>
            <a:srgbClr val="1C66A2"/>
          </a:solidFill>
        </p:spPr>
        <p:txBody>
          <a:bodyPr vert="horz" wrap="square" lIns="0" tIns="314960" rIns="0" bIns="0" rtlCol="0">
            <a:spAutoFit/>
          </a:bodyPr>
          <a:lstStyle/>
          <a:p>
            <a:pPr marL="621665">
              <a:lnSpc>
                <a:spcPct val="100000"/>
              </a:lnSpc>
              <a:spcBef>
                <a:spcPts val="2480"/>
              </a:spcBef>
            </a:pPr>
            <a:r>
              <a:rPr sz="2700" spc="-7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27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Verdana"/>
                <a:cs typeface="Verdana"/>
              </a:rPr>
              <a:t>Deutsche</a:t>
            </a:r>
            <a:r>
              <a:rPr sz="27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40" dirty="0">
                <a:solidFill>
                  <a:srgbClr val="FFFFFF"/>
                </a:solidFill>
                <a:latin typeface="Verdana"/>
                <a:cs typeface="Verdana"/>
              </a:rPr>
              <a:t>Schaustellerbund</a:t>
            </a:r>
            <a:r>
              <a:rPr sz="27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20" dirty="0">
                <a:solidFill>
                  <a:srgbClr val="FFFFFF"/>
                </a:solidFill>
                <a:latin typeface="Verdana"/>
                <a:cs typeface="Verdana"/>
              </a:rPr>
              <a:t>e.V.</a:t>
            </a:r>
            <a:endParaRPr sz="27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358268" y="983005"/>
            <a:ext cx="7567532" cy="9515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spc="595" dirty="0"/>
              <a:t>Wir</a:t>
            </a:r>
            <a:r>
              <a:rPr sz="6100" spc="-65" dirty="0"/>
              <a:t> </a:t>
            </a:r>
            <a:r>
              <a:rPr sz="6100" spc="285" dirty="0"/>
              <a:t>stellen</a:t>
            </a:r>
            <a:r>
              <a:rPr sz="6100" spc="-60" dirty="0"/>
              <a:t> </a:t>
            </a:r>
            <a:r>
              <a:rPr sz="6100" spc="265" dirty="0" err="1"/>
              <a:t>uns</a:t>
            </a:r>
            <a:r>
              <a:rPr sz="6100" spc="-65" dirty="0"/>
              <a:t> </a:t>
            </a:r>
            <a:r>
              <a:rPr sz="6100" spc="90" dirty="0" err="1"/>
              <a:t>vor</a:t>
            </a:r>
            <a:r>
              <a:rPr lang="de-DE" sz="6100" spc="90" dirty="0"/>
              <a:t>:</a:t>
            </a:r>
            <a:endParaRPr sz="6100" dirty="0"/>
          </a:p>
        </p:txBody>
      </p:sp>
      <p:pic>
        <p:nvPicPr>
          <p:cNvPr id="8" name="object 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59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725" y="0"/>
              <a:ext cx="13630274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765624" cy="10286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700" y="3007718"/>
            <a:ext cx="4374515" cy="8039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R="32384" algn="ctr">
              <a:lnSpc>
                <a:spcPct val="100000"/>
              </a:lnSpc>
              <a:spcBef>
                <a:spcPts val="1630"/>
              </a:spcBef>
            </a:pPr>
            <a:r>
              <a:rPr sz="2550" dirty="0">
                <a:solidFill>
                  <a:srgbClr val="0D1D60"/>
                </a:solidFill>
              </a:rPr>
              <a:t>Die</a:t>
            </a:r>
            <a:r>
              <a:rPr sz="2550" spc="125" dirty="0">
                <a:solidFill>
                  <a:srgbClr val="0D1D60"/>
                </a:solidFill>
              </a:rPr>
              <a:t> </a:t>
            </a:r>
            <a:r>
              <a:rPr sz="2550" dirty="0">
                <a:solidFill>
                  <a:srgbClr val="0D1D60"/>
                </a:solidFill>
              </a:rPr>
              <a:t>nächste</a:t>
            </a:r>
            <a:r>
              <a:rPr sz="2550" spc="125" dirty="0">
                <a:solidFill>
                  <a:srgbClr val="0D1D60"/>
                </a:solidFill>
              </a:rPr>
              <a:t> </a:t>
            </a:r>
            <a:r>
              <a:rPr sz="2550" spc="75" dirty="0">
                <a:solidFill>
                  <a:srgbClr val="0D1D60"/>
                </a:solidFill>
              </a:rPr>
              <a:t>Sparte</a:t>
            </a:r>
            <a:endParaRPr sz="2550"/>
          </a:p>
        </p:txBody>
      </p:sp>
      <p:sp>
        <p:nvSpPr>
          <p:cNvPr id="6" name="object 6"/>
          <p:cNvSpPr txBox="1"/>
          <p:nvPr/>
        </p:nvSpPr>
        <p:spPr>
          <a:xfrm>
            <a:off x="1016000" y="3904194"/>
            <a:ext cx="6314440" cy="3777957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>
              <a:lnSpc>
                <a:spcPts val="7050"/>
              </a:lnSpc>
              <a:spcBef>
                <a:spcPts val="1060"/>
              </a:spcBef>
            </a:pPr>
            <a:r>
              <a:rPr sz="6600" b="1" spc="204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lang="de-DE" sz="6600" b="1" spc="204" dirty="0">
                <a:solidFill>
                  <a:srgbClr val="FFFFFF"/>
                </a:solidFill>
                <a:latin typeface="Century Gothic"/>
                <a:cs typeface="Century Gothic"/>
              </a:rPr>
              <a:t>4</a:t>
            </a:r>
            <a:r>
              <a:rPr sz="6600" b="1" spc="204" dirty="0">
                <a:solidFill>
                  <a:srgbClr val="FFFFFF"/>
                </a:solidFill>
                <a:latin typeface="Century Gothic"/>
                <a:cs typeface="Century Gothic"/>
              </a:rPr>
              <a:t>%</a:t>
            </a:r>
            <a:r>
              <a:rPr sz="66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der </a:t>
            </a:r>
            <a:r>
              <a:rPr sz="6600" b="1" spc="250" dirty="0">
                <a:solidFill>
                  <a:srgbClr val="FFFFFF"/>
                </a:solidFill>
                <a:latin typeface="Century Gothic"/>
                <a:cs typeface="Century Gothic"/>
              </a:rPr>
              <a:t>Schausteller </a:t>
            </a:r>
            <a:r>
              <a:rPr sz="66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betreiben </a:t>
            </a:r>
            <a:r>
              <a:rPr sz="6600" b="1" spc="114" dirty="0">
                <a:solidFill>
                  <a:srgbClr val="FFFFFF"/>
                </a:solidFill>
                <a:latin typeface="Century Gothic"/>
                <a:cs typeface="Century Gothic"/>
              </a:rPr>
              <a:t>Fahrgeschäfte.</a:t>
            </a:r>
            <a:endParaRPr sz="6600" dirty="0">
              <a:latin typeface="Century Gothic"/>
              <a:cs typeface="Century Gothic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79891" y="0"/>
              <a:ext cx="8908108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850717" cy="10286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28700" y="3007719"/>
            <a:ext cx="5772150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L="94615" algn="ctr">
              <a:lnSpc>
                <a:spcPct val="100000"/>
              </a:lnSpc>
              <a:spcBef>
                <a:spcPts val="1630"/>
              </a:spcBef>
            </a:pPr>
            <a:r>
              <a:rPr sz="25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Fahrgeschäfte...</a:t>
            </a:r>
            <a:endParaRPr sz="255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94565" y="4023922"/>
            <a:ext cx="81807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5" dirty="0"/>
              <a:t>…nutzen</a:t>
            </a:r>
            <a:r>
              <a:rPr sz="3600" spc="-110" dirty="0"/>
              <a:t> </a:t>
            </a:r>
            <a:r>
              <a:rPr sz="3600" dirty="0"/>
              <a:t>die</a:t>
            </a:r>
            <a:r>
              <a:rPr sz="3600" spc="-80" dirty="0"/>
              <a:t> </a:t>
            </a:r>
            <a:r>
              <a:rPr sz="3600" spc="105" dirty="0"/>
              <a:t>neueste</a:t>
            </a:r>
            <a:r>
              <a:rPr sz="3600" spc="-75" dirty="0"/>
              <a:t> </a:t>
            </a:r>
            <a:r>
              <a:rPr sz="3600" spc="50" dirty="0"/>
              <a:t>(LED-</a:t>
            </a:r>
            <a:r>
              <a:rPr sz="3600" spc="-290" dirty="0"/>
              <a:t>)</a:t>
            </a:r>
            <a:r>
              <a:rPr sz="3600" spc="-45" dirty="0"/>
              <a:t> </a:t>
            </a:r>
            <a:r>
              <a:rPr sz="3600" spc="60" dirty="0"/>
              <a:t>Technik.</a:t>
            </a:r>
            <a:endParaRPr sz="3600"/>
          </a:p>
        </p:txBody>
      </p:sp>
      <p:grpSp>
        <p:nvGrpSpPr>
          <p:cNvPr id="8" name="object 8"/>
          <p:cNvGrpSpPr/>
          <p:nvPr/>
        </p:nvGrpSpPr>
        <p:grpSpPr>
          <a:xfrm>
            <a:off x="1034061" y="486360"/>
            <a:ext cx="1697989" cy="7392670"/>
            <a:chOff x="1034061" y="486360"/>
            <a:chExt cx="1697989" cy="7392670"/>
          </a:xfrm>
        </p:grpSpPr>
        <p:sp>
          <p:nvSpPr>
            <p:cNvPr id="9" name="object 9"/>
            <p:cNvSpPr/>
            <p:nvPr/>
          </p:nvSpPr>
          <p:spPr>
            <a:xfrm>
              <a:off x="1034059" y="4147654"/>
              <a:ext cx="414020" cy="3731260"/>
            </a:xfrm>
            <a:custGeom>
              <a:avLst/>
              <a:gdLst/>
              <a:ahLst/>
              <a:cxnLst/>
              <a:rect l="l" t="t" r="r" b="b"/>
              <a:pathLst>
                <a:path w="414019" h="3731259">
                  <a:moveTo>
                    <a:pt x="402475" y="3394684"/>
                  </a:moveTo>
                  <a:lnTo>
                    <a:pt x="399224" y="3395954"/>
                  </a:lnTo>
                  <a:lnTo>
                    <a:pt x="400024" y="3395954"/>
                  </a:lnTo>
                  <a:lnTo>
                    <a:pt x="402475" y="3394684"/>
                  </a:lnTo>
                  <a:close/>
                </a:path>
                <a:path w="414019" h="3731259">
                  <a:moveTo>
                    <a:pt x="402475" y="2210778"/>
                  </a:moveTo>
                  <a:lnTo>
                    <a:pt x="399224" y="2212048"/>
                  </a:lnTo>
                  <a:lnTo>
                    <a:pt x="400024" y="2212048"/>
                  </a:lnTo>
                  <a:lnTo>
                    <a:pt x="402475" y="2210778"/>
                  </a:lnTo>
                  <a:close/>
                </a:path>
                <a:path w="414019" h="3731259">
                  <a:moveTo>
                    <a:pt x="402475" y="1026871"/>
                  </a:moveTo>
                  <a:lnTo>
                    <a:pt x="399224" y="1028141"/>
                  </a:lnTo>
                  <a:lnTo>
                    <a:pt x="400024" y="1028141"/>
                  </a:lnTo>
                  <a:lnTo>
                    <a:pt x="402475" y="1026871"/>
                  </a:lnTo>
                  <a:close/>
                </a:path>
                <a:path w="414019" h="3731259">
                  <a:moveTo>
                    <a:pt x="402475" y="24130"/>
                  </a:moveTo>
                  <a:lnTo>
                    <a:pt x="399224" y="25400"/>
                  </a:lnTo>
                  <a:lnTo>
                    <a:pt x="400024" y="25400"/>
                  </a:lnTo>
                  <a:lnTo>
                    <a:pt x="402475" y="24130"/>
                  </a:lnTo>
                  <a:close/>
                </a:path>
                <a:path w="414019" h="3731259">
                  <a:moveTo>
                    <a:pt x="405320" y="3392144"/>
                  </a:moveTo>
                  <a:lnTo>
                    <a:pt x="404190" y="3390925"/>
                  </a:lnTo>
                  <a:lnTo>
                    <a:pt x="403745" y="3390874"/>
                  </a:lnTo>
                  <a:lnTo>
                    <a:pt x="403059" y="3389604"/>
                  </a:lnTo>
                  <a:lnTo>
                    <a:pt x="402742" y="3389604"/>
                  </a:lnTo>
                  <a:lnTo>
                    <a:pt x="402272" y="3388334"/>
                  </a:lnTo>
                  <a:lnTo>
                    <a:pt x="402056" y="3388334"/>
                  </a:lnTo>
                  <a:lnTo>
                    <a:pt x="401955" y="3387064"/>
                  </a:lnTo>
                  <a:lnTo>
                    <a:pt x="401955" y="3388334"/>
                  </a:lnTo>
                  <a:lnTo>
                    <a:pt x="402463" y="3389604"/>
                  </a:lnTo>
                  <a:lnTo>
                    <a:pt x="403656" y="3390874"/>
                  </a:lnTo>
                  <a:lnTo>
                    <a:pt x="403809" y="3391116"/>
                  </a:lnTo>
                  <a:lnTo>
                    <a:pt x="401751" y="3392144"/>
                  </a:lnTo>
                  <a:lnTo>
                    <a:pt x="399961" y="3392144"/>
                  </a:lnTo>
                  <a:lnTo>
                    <a:pt x="394703" y="3393414"/>
                  </a:lnTo>
                  <a:lnTo>
                    <a:pt x="391337" y="3394684"/>
                  </a:lnTo>
                  <a:lnTo>
                    <a:pt x="381660" y="3397224"/>
                  </a:lnTo>
                  <a:lnTo>
                    <a:pt x="375793" y="3399764"/>
                  </a:lnTo>
                  <a:lnTo>
                    <a:pt x="370052" y="3401034"/>
                  </a:lnTo>
                  <a:lnTo>
                    <a:pt x="377990" y="3398494"/>
                  </a:lnTo>
                  <a:lnTo>
                    <a:pt x="385152" y="3395954"/>
                  </a:lnTo>
                  <a:lnTo>
                    <a:pt x="387756" y="3394684"/>
                  </a:lnTo>
                  <a:lnTo>
                    <a:pt x="390652" y="3393414"/>
                  </a:lnTo>
                  <a:lnTo>
                    <a:pt x="393547" y="3392144"/>
                  </a:lnTo>
                  <a:lnTo>
                    <a:pt x="396760" y="3390874"/>
                  </a:lnTo>
                  <a:lnTo>
                    <a:pt x="395668" y="3390874"/>
                  </a:lnTo>
                  <a:lnTo>
                    <a:pt x="386321" y="3393414"/>
                  </a:lnTo>
                  <a:lnTo>
                    <a:pt x="381241" y="3393414"/>
                  </a:lnTo>
                  <a:lnTo>
                    <a:pt x="390055" y="3389604"/>
                  </a:lnTo>
                  <a:lnTo>
                    <a:pt x="396760" y="3387064"/>
                  </a:lnTo>
                  <a:lnTo>
                    <a:pt x="401535" y="3384524"/>
                  </a:lnTo>
                  <a:lnTo>
                    <a:pt x="401662" y="3381984"/>
                  </a:lnTo>
                  <a:lnTo>
                    <a:pt x="398386" y="3381984"/>
                  </a:lnTo>
                  <a:lnTo>
                    <a:pt x="395211" y="3383254"/>
                  </a:lnTo>
                  <a:lnTo>
                    <a:pt x="388785" y="3384524"/>
                  </a:lnTo>
                  <a:lnTo>
                    <a:pt x="385584" y="3385794"/>
                  </a:lnTo>
                  <a:lnTo>
                    <a:pt x="382549" y="3387064"/>
                  </a:lnTo>
                  <a:lnTo>
                    <a:pt x="379603" y="3385794"/>
                  </a:lnTo>
                  <a:lnTo>
                    <a:pt x="367030" y="3390874"/>
                  </a:lnTo>
                  <a:lnTo>
                    <a:pt x="354787" y="3395954"/>
                  </a:lnTo>
                  <a:lnTo>
                    <a:pt x="354444" y="3395954"/>
                  </a:lnTo>
                  <a:lnTo>
                    <a:pt x="356336" y="3394684"/>
                  </a:lnTo>
                  <a:lnTo>
                    <a:pt x="360108" y="3392144"/>
                  </a:lnTo>
                  <a:lnTo>
                    <a:pt x="371640" y="3387064"/>
                  </a:lnTo>
                  <a:lnTo>
                    <a:pt x="377558" y="3384524"/>
                  </a:lnTo>
                  <a:lnTo>
                    <a:pt x="381546" y="3383254"/>
                  </a:lnTo>
                  <a:lnTo>
                    <a:pt x="385622" y="3380714"/>
                  </a:lnTo>
                  <a:lnTo>
                    <a:pt x="392061" y="3379444"/>
                  </a:lnTo>
                  <a:lnTo>
                    <a:pt x="394258" y="3378174"/>
                  </a:lnTo>
                  <a:lnTo>
                    <a:pt x="397802" y="3376904"/>
                  </a:lnTo>
                  <a:lnTo>
                    <a:pt x="399008" y="3376904"/>
                  </a:lnTo>
                  <a:lnTo>
                    <a:pt x="401751" y="3375634"/>
                  </a:lnTo>
                  <a:lnTo>
                    <a:pt x="397421" y="3375634"/>
                  </a:lnTo>
                  <a:lnTo>
                    <a:pt x="393534" y="3376904"/>
                  </a:lnTo>
                  <a:lnTo>
                    <a:pt x="391071" y="3376904"/>
                  </a:lnTo>
                  <a:lnTo>
                    <a:pt x="383781" y="3379444"/>
                  </a:lnTo>
                  <a:lnTo>
                    <a:pt x="374307" y="3381984"/>
                  </a:lnTo>
                  <a:lnTo>
                    <a:pt x="367207" y="3385794"/>
                  </a:lnTo>
                  <a:lnTo>
                    <a:pt x="352971" y="3390874"/>
                  </a:lnTo>
                  <a:lnTo>
                    <a:pt x="345757" y="3394684"/>
                  </a:lnTo>
                  <a:lnTo>
                    <a:pt x="348818" y="3392144"/>
                  </a:lnTo>
                  <a:lnTo>
                    <a:pt x="353415" y="3387064"/>
                  </a:lnTo>
                  <a:lnTo>
                    <a:pt x="361619" y="3383254"/>
                  </a:lnTo>
                  <a:lnTo>
                    <a:pt x="368604" y="3380714"/>
                  </a:lnTo>
                  <a:lnTo>
                    <a:pt x="374573" y="3378174"/>
                  </a:lnTo>
                  <a:lnTo>
                    <a:pt x="377812" y="3376904"/>
                  </a:lnTo>
                  <a:lnTo>
                    <a:pt x="380365" y="3374364"/>
                  </a:lnTo>
                  <a:lnTo>
                    <a:pt x="382663" y="3373094"/>
                  </a:lnTo>
                  <a:lnTo>
                    <a:pt x="375412" y="3375634"/>
                  </a:lnTo>
                  <a:lnTo>
                    <a:pt x="368681" y="3376904"/>
                  </a:lnTo>
                  <a:lnTo>
                    <a:pt x="359270" y="3379444"/>
                  </a:lnTo>
                  <a:lnTo>
                    <a:pt x="348691" y="3383254"/>
                  </a:lnTo>
                  <a:lnTo>
                    <a:pt x="337375" y="3389604"/>
                  </a:lnTo>
                  <a:lnTo>
                    <a:pt x="325615" y="3394684"/>
                  </a:lnTo>
                  <a:lnTo>
                    <a:pt x="313690" y="3401034"/>
                  </a:lnTo>
                  <a:lnTo>
                    <a:pt x="312572" y="3399764"/>
                  </a:lnTo>
                  <a:lnTo>
                    <a:pt x="337324" y="3387064"/>
                  </a:lnTo>
                  <a:lnTo>
                    <a:pt x="357378" y="3376904"/>
                  </a:lnTo>
                  <a:lnTo>
                    <a:pt x="365036" y="3374364"/>
                  </a:lnTo>
                  <a:lnTo>
                    <a:pt x="373481" y="3370554"/>
                  </a:lnTo>
                  <a:lnTo>
                    <a:pt x="372948" y="3370554"/>
                  </a:lnTo>
                  <a:lnTo>
                    <a:pt x="366661" y="3371824"/>
                  </a:lnTo>
                  <a:lnTo>
                    <a:pt x="360438" y="3374364"/>
                  </a:lnTo>
                  <a:lnTo>
                    <a:pt x="354279" y="3378174"/>
                  </a:lnTo>
                  <a:lnTo>
                    <a:pt x="336207" y="3385794"/>
                  </a:lnTo>
                  <a:lnTo>
                    <a:pt x="330352" y="3388334"/>
                  </a:lnTo>
                  <a:lnTo>
                    <a:pt x="324599" y="3392144"/>
                  </a:lnTo>
                  <a:lnTo>
                    <a:pt x="318287" y="3393414"/>
                  </a:lnTo>
                  <a:lnTo>
                    <a:pt x="311467" y="3397224"/>
                  </a:lnTo>
                  <a:lnTo>
                    <a:pt x="298183" y="3403574"/>
                  </a:lnTo>
                  <a:lnTo>
                    <a:pt x="291706" y="3407384"/>
                  </a:lnTo>
                  <a:lnTo>
                    <a:pt x="285927" y="3411194"/>
                  </a:lnTo>
                  <a:lnTo>
                    <a:pt x="282219" y="3411194"/>
                  </a:lnTo>
                  <a:lnTo>
                    <a:pt x="279857" y="3412464"/>
                  </a:lnTo>
                  <a:lnTo>
                    <a:pt x="277710" y="3413734"/>
                  </a:lnTo>
                  <a:lnTo>
                    <a:pt x="276948" y="3415004"/>
                  </a:lnTo>
                  <a:lnTo>
                    <a:pt x="269341" y="3420084"/>
                  </a:lnTo>
                  <a:lnTo>
                    <a:pt x="266941" y="3422624"/>
                  </a:lnTo>
                  <a:lnTo>
                    <a:pt x="259143" y="3428974"/>
                  </a:lnTo>
                  <a:lnTo>
                    <a:pt x="256374" y="3430244"/>
                  </a:lnTo>
                  <a:lnTo>
                    <a:pt x="253517" y="3432784"/>
                  </a:lnTo>
                  <a:lnTo>
                    <a:pt x="250355" y="3435324"/>
                  </a:lnTo>
                  <a:lnTo>
                    <a:pt x="255625" y="3430244"/>
                  </a:lnTo>
                  <a:lnTo>
                    <a:pt x="259918" y="3426434"/>
                  </a:lnTo>
                  <a:lnTo>
                    <a:pt x="262483" y="3423894"/>
                  </a:lnTo>
                  <a:lnTo>
                    <a:pt x="264655" y="3422624"/>
                  </a:lnTo>
                  <a:lnTo>
                    <a:pt x="266788" y="3420084"/>
                  </a:lnTo>
                  <a:lnTo>
                    <a:pt x="265976" y="3420084"/>
                  </a:lnTo>
                  <a:lnTo>
                    <a:pt x="263728" y="3421354"/>
                  </a:lnTo>
                  <a:lnTo>
                    <a:pt x="261404" y="3423894"/>
                  </a:lnTo>
                  <a:lnTo>
                    <a:pt x="259270" y="3425164"/>
                  </a:lnTo>
                  <a:lnTo>
                    <a:pt x="246761" y="3436594"/>
                  </a:lnTo>
                  <a:lnTo>
                    <a:pt x="235140" y="3448024"/>
                  </a:lnTo>
                  <a:lnTo>
                    <a:pt x="224358" y="3459454"/>
                  </a:lnTo>
                  <a:lnTo>
                    <a:pt x="214426" y="3470884"/>
                  </a:lnTo>
                  <a:lnTo>
                    <a:pt x="209727" y="3475964"/>
                  </a:lnTo>
                  <a:lnTo>
                    <a:pt x="205219" y="3482314"/>
                  </a:lnTo>
                  <a:lnTo>
                    <a:pt x="200863" y="3487394"/>
                  </a:lnTo>
                  <a:lnTo>
                    <a:pt x="196672" y="3493744"/>
                  </a:lnTo>
                  <a:lnTo>
                    <a:pt x="191312" y="3501364"/>
                  </a:lnTo>
                  <a:lnTo>
                    <a:pt x="190042" y="3502634"/>
                  </a:lnTo>
                  <a:lnTo>
                    <a:pt x="187464" y="3506444"/>
                  </a:lnTo>
                  <a:lnTo>
                    <a:pt x="181775" y="3515334"/>
                  </a:lnTo>
                  <a:lnTo>
                    <a:pt x="177622" y="3521684"/>
                  </a:lnTo>
                  <a:lnTo>
                    <a:pt x="168236" y="3538194"/>
                  </a:lnTo>
                  <a:lnTo>
                    <a:pt x="156654" y="3557244"/>
                  </a:lnTo>
                  <a:lnTo>
                    <a:pt x="117703" y="3625824"/>
                  </a:lnTo>
                  <a:lnTo>
                    <a:pt x="104381" y="3649954"/>
                  </a:lnTo>
                  <a:lnTo>
                    <a:pt x="102260" y="3646144"/>
                  </a:lnTo>
                  <a:lnTo>
                    <a:pt x="104317" y="3649954"/>
                  </a:lnTo>
                  <a:lnTo>
                    <a:pt x="95935" y="3635984"/>
                  </a:lnTo>
                  <a:lnTo>
                    <a:pt x="93967" y="3632174"/>
                  </a:lnTo>
                  <a:lnTo>
                    <a:pt x="88569" y="3623284"/>
                  </a:lnTo>
                  <a:lnTo>
                    <a:pt x="81267" y="3609314"/>
                  </a:lnTo>
                  <a:lnTo>
                    <a:pt x="73787" y="3596614"/>
                  </a:lnTo>
                  <a:lnTo>
                    <a:pt x="67691" y="3585184"/>
                  </a:lnTo>
                  <a:lnTo>
                    <a:pt x="53136" y="3564864"/>
                  </a:lnTo>
                  <a:lnTo>
                    <a:pt x="37579" y="3549624"/>
                  </a:lnTo>
                  <a:lnTo>
                    <a:pt x="22644" y="3542004"/>
                  </a:lnTo>
                  <a:lnTo>
                    <a:pt x="9956" y="3542004"/>
                  </a:lnTo>
                  <a:lnTo>
                    <a:pt x="1790" y="3553434"/>
                  </a:lnTo>
                  <a:lnTo>
                    <a:pt x="0" y="3571214"/>
                  </a:lnTo>
                  <a:lnTo>
                    <a:pt x="4521" y="3594074"/>
                  </a:lnTo>
                  <a:lnTo>
                    <a:pt x="15328" y="3618204"/>
                  </a:lnTo>
                  <a:lnTo>
                    <a:pt x="20142" y="3628364"/>
                  </a:lnTo>
                  <a:lnTo>
                    <a:pt x="28498" y="3643604"/>
                  </a:lnTo>
                  <a:lnTo>
                    <a:pt x="34899" y="3656304"/>
                  </a:lnTo>
                  <a:lnTo>
                    <a:pt x="38100" y="3661384"/>
                  </a:lnTo>
                  <a:lnTo>
                    <a:pt x="41084" y="3667734"/>
                  </a:lnTo>
                  <a:lnTo>
                    <a:pt x="48793" y="3680434"/>
                  </a:lnTo>
                  <a:lnTo>
                    <a:pt x="61201" y="3700754"/>
                  </a:lnTo>
                  <a:lnTo>
                    <a:pt x="69024" y="3712184"/>
                  </a:lnTo>
                  <a:lnTo>
                    <a:pt x="73888" y="3717264"/>
                  </a:lnTo>
                  <a:lnTo>
                    <a:pt x="74244" y="3718534"/>
                  </a:lnTo>
                  <a:lnTo>
                    <a:pt x="74625" y="3718534"/>
                  </a:lnTo>
                  <a:lnTo>
                    <a:pt x="87693" y="3727424"/>
                  </a:lnTo>
                  <a:lnTo>
                    <a:pt x="89357" y="3728694"/>
                  </a:lnTo>
                  <a:lnTo>
                    <a:pt x="91668" y="3728694"/>
                  </a:lnTo>
                  <a:lnTo>
                    <a:pt x="93243" y="3729964"/>
                  </a:lnTo>
                  <a:lnTo>
                    <a:pt x="94907" y="3729964"/>
                  </a:lnTo>
                  <a:lnTo>
                    <a:pt x="96608" y="3731234"/>
                  </a:lnTo>
                  <a:lnTo>
                    <a:pt x="114401" y="3731234"/>
                  </a:lnTo>
                  <a:lnTo>
                    <a:pt x="117563" y="3729964"/>
                  </a:lnTo>
                  <a:lnTo>
                    <a:pt x="120726" y="3729964"/>
                  </a:lnTo>
                  <a:lnTo>
                    <a:pt x="123469" y="3728694"/>
                  </a:lnTo>
                  <a:lnTo>
                    <a:pt x="125742" y="3727424"/>
                  </a:lnTo>
                  <a:lnTo>
                    <a:pt x="137845" y="3717264"/>
                  </a:lnTo>
                  <a:lnTo>
                    <a:pt x="138607" y="3717264"/>
                  </a:lnTo>
                  <a:lnTo>
                    <a:pt x="150368" y="3698214"/>
                  </a:lnTo>
                  <a:lnTo>
                    <a:pt x="164376" y="3672814"/>
                  </a:lnTo>
                  <a:lnTo>
                    <a:pt x="168465" y="3665194"/>
                  </a:lnTo>
                  <a:lnTo>
                    <a:pt x="175602" y="3652494"/>
                  </a:lnTo>
                  <a:lnTo>
                    <a:pt x="177050" y="3649954"/>
                  </a:lnTo>
                  <a:lnTo>
                    <a:pt x="189420" y="3628364"/>
                  </a:lnTo>
                  <a:lnTo>
                    <a:pt x="191655" y="3624554"/>
                  </a:lnTo>
                  <a:lnTo>
                    <a:pt x="194640" y="3619474"/>
                  </a:lnTo>
                  <a:lnTo>
                    <a:pt x="191096" y="3624554"/>
                  </a:lnTo>
                  <a:lnTo>
                    <a:pt x="203784" y="3602964"/>
                  </a:lnTo>
                  <a:lnTo>
                    <a:pt x="216789" y="3580104"/>
                  </a:lnTo>
                  <a:lnTo>
                    <a:pt x="225552" y="3566134"/>
                  </a:lnTo>
                  <a:lnTo>
                    <a:pt x="230555" y="3557244"/>
                  </a:lnTo>
                  <a:lnTo>
                    <a:pt x="235038" y="3549624"/>
                  </a:lnTo>
                  <a:lnTo>
                    <a:pt x="235585" y="3549624"/>
                  </a:lnTo>
                  <a:lnTo>
                    <a:pt x="239471" y="3543274"/>
                  </a:lnTo>
                  <a:lnTo>
                    <a:pt x="243763" y="3536924"/>
                  </a:lnTo>
                  <a:lnTo>
                    <a:pt x="247573" y="3531844"/>
                  </a:lnTo>
                  <a:lnTo>
                    <a:pt x="256095" y="3520414"/>
                  </a:lnTo>
                  <a:lnTo>
                    <a:pt x="264502" y="3510254"/>
                  </a:lnTo>
                  <a:lnTo>
                    <a:pt x="273875" y="3498824"/>
                  </a:lnTo>
                  <a:lnTo>
                    <a:pt x="289598" y="3483584"/>
                  </a:lnTo>
                  <a:lnTo>
                    <a:pt x="294995" y="3478504"/>
                  </a:lnTo>
                  <a:lnTo>
                    <a:pt x="300570" y="3473424"/>
                  </a:lnTo>
                  <a:lnTo>
                    <a:pt x="301053" y="3472154"/>
                  </a:lnTo>
                  <a:lnTo>
                    <a:pt x="301498" y="3470884"/>
                  </a:lnTo>
                  <a:lnTo>
                    <a:pt x="302044" y="3469614"/>
                  </a:lnTo>
                  <a:lnTo>
                    <a:pt x="305142" y="3467074"/>
                  </a:lnTo>
                  <a:lnTo>
                    <a:pt x="308140" y="3464534"/>
                  </a:lnTo>
                  <a:lnTo>
                    <a:pt x="311073" y="3461994"/>
                  </a:lnTo>
                  <a:lnTo>
                    <a:pt x="314223" y="3460724"/>
                  </a:lnTo>
                  <a:lnTo>
                    <a:pt x="321144" y="3455644"/>
                  </a:lnTo>
                  <a:lnTo>
                    <a:pt x="327914" y="3451834"/>
                  </a:lnTo>
                  <a:lnTo>
                    <a:pt x="334873" y="3446754"/>
                  </a:lnTo>
                  <a:lnTo>
                    <a:pt x="341985" y="3442944"/>
                  </a:lnTo>
                  <a:lnTo>
                    <a:pt x="334302" y="3446754"/>
                  </a:lnTo>
                  <a:lnTo>
                    <a:pt x="326783" y="3451834"/>
                  </a:lnTo>
                  <a:lnTo>
                    <a:pt x="319443" y="3455644"/>
                  </a:lnTo>
                  <a:lnTo>
                    <a:pt x="312305" y="3460724"/>
                  </a:lnTo>
                  <a:lnTo>
                    <a:pt x="310032" y="3461994"/>
                  </a:lnTo>
                  <a:lnTo>
                    <a:pt x="304584" y="3465804"/>
                  </a:lnTo>
                  <a:lnTo>
                    <a:pt x="299694" y="3469614"/>
                  </a:lnTo>
                  <a:lnTo>
                    <a:pt x="297548" y="3470884"/>
                  </a:lnTo>
                  <a:lnTo>
                    <a:pt x="293319" y="3474694"/>
                  </a:lnTo>
                  <a:lnTo>
                    <a:pt x="291261" y="3477234"/>
                  </a:lnTo>
                  <a:lnTo>
                    <a:pt x="289128" y="3478504"/>
                  </a:lnTo>
                  <a:lnTo>
                    <a:pt x="280949" y="3486124"/>
                  </a:lnTo>
                  <a:lnTo>
                    <a:pt x="252234" y="3519144"/>
                  </a:lnTo>
                  <a:lnTo>
                    <a:pt x="241160" y="3531844"/>
                  </a:lnTo>
                  <a:lnTo>
                    <a:pt x="270979" y="3495014"/>
                  </a:lnTo>
                  <a:lnTo>
                    <a:pt x="283743" y="3482314"/>
                  </a:lnTo>
                  <a:lnTo>
                    <a:pt x="285661" y="3479774"/>
                  </a:lnTo>
                  <a:lnTo>
                    <a:pt x="287540" y="3478504"/>
                  </a:lnTo>
                  <a:lnTo>
                    <a:pt x="293344" y="3473424"/>
                  </a:lnTo>
                  <a:lnTo>
                    <a:pt x="295325" y="3472154"/>
                  </a:lnTo>
                  <a:lnTo>
                    <a:pt x="297268" y="3469614"/>
                  </a:lnTo>
                  <a:lnTo>
                    <a:pt x="303822" y="3464534"/>
                  </a:lnTo>
                  <a:lnTo>
                    <a:pt x="307187" y="3461994"/>
                  </a:lnTo>
                  <a:lnTo>
                    <a:pt x="309206" y="3460724"/>
                  </a:lnTo>
                  <a:lnTo>
                    <a:pt x="310946" y="3459454"/>
                  </a:lnTo>
                  <a:lnTo>
                    <a:pt x="313067" y="3458184"/>
                  </a:lnTo>
                  <a:lnTo>
                    <a:pt x="315290" y="3456914"/>
                  </a:lnTo>
                  <a:lnTo>
                    <a:pt x="321919" y="3451834"/>
                  </a:lnTo>
                  <a:lnTo>
                    <a:pt x="328752" y="3448024"/>
                  </a:lnTo>
                  <a:lnTo>
                    <a:pt x="331050" y="3446754"/>
                  </a:lnTo>
                  <a:lnTo>
                    <a:pt x="327101" y="3448024"/>
                  </a:lnTo>
                  <a:lnTo>
                    <a:pt x="330149" y="3445484"/>
                  </a:lnTo>
                  <a:lnTo>
                    <a:pt x="333248" y="3444214"/>
                  </a:lnTo>
                  <a:lnTo>
                    <a:pt x="336372" y="3441674"/>
                  </a:lnTo>
                  <a:lnTo>
                    <a:pt x="328498" y="3445484"/>
                  </a:lnTo>
                  <a:lnTo>
                    <a:pt x="322732" y="3449294"/>
                  </a:lnTo>
                  <a:lnTo>
                    <a:pt x="315709" y="3453104"/>
                  </a:lnTo>
                  <a:lnTo>
                    <a:pt x="308495" y="3458184"/>
                  </a:lnTo>
                  <a:lnTo>
                    <a:pt x="305600" y="3460724"/>
                  </a:lnTo>
                  <a:lnTo>
                    <a:pt x="302069" y="3461994"/>
                  </a:lnTo>
                  <a:lnTo>
                    <a:pt x="297268" y="3464534"/>
                  </a:lnTo>
                  <a:lnTo>
                    <a:pt x="299478" y="3463264"/>
                  </a:lnTo>
                  <a:lnTo>
                    <a:pt x="301675" y="3461994"/>
                  </a:lnTo>
                  <a:lnTo>
                    <a:pt x="307213" y="3456914"/>
                  </a:lnTo>
                  <a:lnTo>
                    <a:pt x="313499" y="3453104"/>
                  </a:lnTo>
                  <a:lnTo>
                    <a:pt x="322859" y="3446754"/>
                  </a:lnTo>
                  <a:lnTo>
                    <a:pt x="328650" y="3444214"/>
                  </a:lnTo>
                  <a:lnTo>
                    <a:pt x="334543" y="3440404"/>
                  </a:lnTo>
                  <a:lnTo>
                    <a:pt x="334175" y="3439134"/>
                  </a:lnTo>
                  <a:lnTo>
                    <a:pt x="321983" y="3446754"/>
                  </a:lnTo>
                  <a:lnTo>
                    <a:pt x="315747" y="3450564"/>
                  </a:lnTo>
                  <a:lnTo>
                    <a:pt x="311048" y="3453104"/>
                  </a:lnTo>
                  <a:lnTo>
                    <a:pt x="306527" y="3456914"/>
                  </a:lnTo>
                  <a:lnTo>
                    <a:pt x="300558" y="3460724"/>
                  </a:lnTo>
                  <a:lnTo>
                    <a:pt x="297243" y="3463264"/>
                  </a:lnTo>
                  <a:lnTo>
                    <a:pt x="300672" y="3459454"/>
                  </a:lnTo>
                  <a:lnTo>
                    <a:pt x="303974" y="3456914"/>
                  </a:lnTo>
                  <a:lnTo>
                    <a:pt x="305663" y="3455644"/>
                  </a:lnTo>
                  <a:lnTo>
                    <a:pt x="307238" y="3454374"/>
                  </a:lnTo>
                  <a:lnTo>
                    <a:pt x="310845" y="3451834"/>
                  </a:lnTo>
                  <a:lnTo>
                    <a:pt x="314617" y="3448024"/>
                  </a:lnTo>
                  <a:lnTo>
                    <a:pt x="318389" y="3445484"/>
                  </a:lnTo>
                  <a:lnTo>
                    <a:pt x="324104" y="3442944"/>
                  </a:lnTo>
                  <a:lnTo>
                    <a:pt x="335749" y="3435324"/>
                  </a:lnTo>
                  <a:lnTo>
                    <a:pt x="348157" y="3428974"/>
                  </a:lnTo>
                  <a:lnTo>
                    <a:pt x="354037" y="3425164"/>
                  </a:lnTo>
                  <a:lnTo>
                    <a:pt x="359435" y="3422624"/>
                  </a:lnTo>
                  <a:lnTo>
                    <a:pt x="364451" y="3418814"/>
                  </a:lnTo>
                  <a:lnTo>
                    <a:pt x="358254" y="3421354"/>
                  </a:lnTo>
                  <a:lnTo>
                    <a:pt x="353275" y="3422624"/>
                  </a:lnTo>
                  <a:lnTo>
                    <a:pt x="359003" y="3420084"/>
                  </a:lnTo>
                  <a:lnTo>
                    <a:pt x="362775" y="3417544"/>
                  </a:lnTo>
                  <a:lnTo>
                    <a:pt x="364655" y="3416274"/>
                  </a:lnTo>
                  <a:lnTo>
                    <a:pt x="375805" y="3411194"/>
                  </a:lnTo>
                  <a:lnTo>
                    <a:pt x="379514" y="3408654"/>
                  </a:lnTo>
                  <a:lnTo>
                    <a:pt x="383222" y="3407384"/>
                  </a:lnTo>
                  <a:lnTo>
                    <a:pt x="390702" y="3403574"/>
                  </a:lnTo>
                  <a:lnTo>
                    <a:pt x="398246" y="3401034"/>
                  </a:lnTo>
                  <a:lnTo>
                    <a:pt x="391439" y="3402304"/>
                  </a:lnTo>
                  <a:lnTo>
                    <a:pt x="384479" y="3404844"/>
                  </a:lnTo>
                  <a:lnTo>
                    <a:pt x="370205" y="3411194"/>
                  </a:lnTo>
                  <a:lnTo>
                    <a:pt x="362788" y="3413734"/>
                  </a:lnTo>
                  <a:lnTo>
                    <a:pt x="354596" y="3417544"/>
                  </a:lnTo>
                  <a:lnTo>
                    <a:pt x="363054" y="3412464"/>
                  </a:lnTo>
                  <a:lnTo>
                    <a:pt x="369493" y="3409924"/>
                  </a:lnTo>
                  <a:lnTo>
                    <a:pt x="374548" y="3407384"/>
                  </a:lnTo>
                  <a:lnTo>
                    <a:pt x="383413" y="3403574"/>
                  </a:lnTo>
                  <a:lnTo>
                    <a:pt x="389331" y="3401034"/>
                  </a:lnTo>
                  <a:lnTo>
                    <a:pt x="391706" y="3399764"/>
                  </a:lnTo>
                  <a:lnTo>
                    <a:pt x="396608" y="3397224"/>
                  </a:lnTo>
                  <a:lnTo>
                    <a:pt x="399224" y="3395954"/>
                  </a:lnTo>
                  <a:lnTo>
                    <a:pt x="397535" y="3395954"/>
                  </a:lnTo>
                  <a:lnTo>
                    <a:pt x="392849" y="3397224"/>
                  </a:lnTo>
                  <a:lnTo>
                    <a:pt x="390613" y="3398494"/>
                  </a:lnTo>
                  <a:lnTo>
                    <a:pt x="384187" y="3401034"/>
                  </a:lnTo>
                  <a:lnTo>
                    <a:pt x="376313" y="3403574"/>
                  </a:lnTo>
                  <a:lnTo>
                    <a:pt x="376059" y="3403574"/>
                  </a:lnTo>
                  <a:lnTo>
                    <a:pt x="380949" y="3401034"/>
                  </a:lnTo>
                  <a:lnTo>
                    <a:pt x="385851" y="3398494"/>
                  </a:lnTo>
                  <a:lnTo>
                    <a:pt x="393941" y="3395954"/>
                  </a:lnTo>
                  <a:lnTo>
                    <a:pt x="396760" y="3394684"/>
                  </a:lnTo>
                  <a:lnTo>
                    <a:pt x="401167" y="3393414"/>
                  </a:lnTo>
                  <a:lnTo>
                    <a:pt x="402678" y="3392144"/>
                  </a:lnTo>
                  <a:lnTo>
                    <a:pt x="404507" y="3392144"/>
                  </a:lnTo>
                  <a:lnTo>
                    <a:pt x="405320" y="3392144"/>
                  </a:lnTo>
                  <a:close/>
                </a:path>
                <a:path w="414019" h="3731259">
                  <a:moveTo>
                    <a:pt x="405320" y="2208238"/>
                  </a:moveTo>
                  <a:lnTo>
                    <a:pt x="404190" y="2207018"/>
                  </a:lnTo>
                  <a:lnTo>
                    <a:pt x="403745" y="2206968"/>
                  </a:lnTo>
                  <a:lnTo>
                    <a:pt x="403059" y="2205698"/>
                  </a:lnTo>
                  <a:lnTo>
                    <a:pt x="402742" y="2205698"/>
                  </a:lnTo>
                  <a:lnTo>
                    <a:pt x="402272" y="2204428"/>
                  </a:lnTo>
                  <a:lnTo>
                    <a:pt x="402056" y="2204428"/>
                  </a:lnTo>
                  <a:lnTo>
                    <a:pt x="401955" y="2203158"/>
                  </a:lnTo>
                  <a:lnTo>
                    <a:pt x="401955" y="2204428"/>
                  </a:lnTo>
                  <a:lnTo>
                    <a:pt x="402463" y="2205698"/>
                  </a:lnTo>
                  <a:lnTo>
                    <a:pt x="403656" y="2206968"/>
                  </a:lnTo>
                  <a:lnTo>
                    <a:pt x="403809" y="2207209"/>
                  </a:lnTo>
                  <a:lnTo>
                    <a:pt x="401751" y="2208238"/>
                  </a:lnTo>
                  <a:lnTo>
                    <a:pt x="399961" y="2208238"/>
                  </a:lnTo>
                  <a:lnTo>
                    <a:pt x="394703" y="2209508"/>
                  </a:lnTo>
                  <a:lnTo>
                    <a:pt x="391337" y="2210778"/>
                  </a:lnTo>
                  <a:lnTo>
                    <a:pt x="381660" y="2213318"/>
                  </a:lnTo>
                  <a:lnTo>
                    <a:pt x="375793" y="2215858"/>
                  </a:lnTo>
                  <a:lnTo>
                    <a:pt x="370052" y="2217128"/>
                  </a:lnTo>
                  <a:lnTo>
                    <a:pt x="377990" y="2214588"/>
                  </a:lnTo>
                  <a:lnTo>
                    <a:pt x="385152" y="2212048"/>
                  </a:lnTo>
                  <a:lnTo>
                    <a:pt x="387756" y="2210778"/>
                  </a:lnTo>
                  <a:lnTo>
                    <a:pt x="390652" y="2209508"/>
                  </a:lnTo>
                  <a:lnTo>
                    <a:pt x="393547" y="2208238"/>
                  </a:lnTo>
                  <a:lnTo>
                    <a:pt x="396760" y="2206968"/>
                  </a:lnTo>
                  <a:lnTo>
                    <a:pt x="395668" y="2206968"/>
                  </a:lnTo>
                  <a:lnTo>
                    <a:pt x="386321" y="2209508"/>
                  </a:lnTo>
                  <a:lnTo>
                    <a:pt x="381241" y="2209508"/>
                  </a:lnTo>
                  <a:lnTo>
                    <a:pt x="390055" y="2205698"/>
                  </a:lnTo>
                  <a:lnTo>
                    <a:pt x="396760" y="2203158"/>
                  </a:lnTo>
                  <a:lnTo>
                    <a:pt x="401535" y="2200618"/>
                  </a:lnTo>
                  <a:lnTo>
                    <a:pt x="401662" y="2198078"/>
                  </a:lnTo>
                  <a:lnTo>
                    <a:pt x="398386" y="2198078"/>
                  </a:lnTo>
                  <a:lnTo>
                    <a:pt x="395211" y="2199348"/>
                  </a:lnTo>
                  <a:lnTo>
                    <a:pt x="388785" y="2200618"/>
                  </a:lnTo>
                  <a:lnTo>
                    <a:pt x="385584" y="2201888"/>
                  </a:lnTo>
                  <a:lnTo>
                    <a:pt x="382549" y="2203158"/>
                  </a:lnTo>
                  <a:lnTo>
                    <a:pt x="379603" y="2201888"/>
                  </a:lnTo>
                  <a:lnTo>
                    <a:pt x="367030" y="2206968"/>
                  </a:lnTo>
                  <a:lnTo>
                    <a:pt x="354787" y="2212048"/>
                  </a:lnTo>
                  <a:lnTo>
                    <a:pt x="354444" y="2212048"/>
                  </a:lnTo>
                  <a:lnTo>
                    <a:pt x="356336" y="2210778"/>
                  </a:lnTo>
                  <a:lnTo>
                    <a:pt x="360108" y="2208238"/>
                  </a:lnTo>
                  <a:lnTo>
                    <a:pt x="371640" y="2203158"/>
                  </a:lnTo>
                  <a:lnTo>
                    <a:pt x="377558" y="2200618"/>
                  </a:lnTo>
                  <a:lnTo>
                    <a:pt x="381546" y="2199348"/>
                  </a:lnTo>
                  <a:lnTo>
                    <a:pt x="385622" y="2196808"/>
                  </a:lnTo>
                  <a:lnTo>
                    <a:pt x="392061" y="2195538"/>
                  </a:lnTo>
                  <a:lnTo>
                    <a:pt x="394258" y="2194268"/>
                  </a:lnTo>
                  <a:lnTo>
                    <a:pt x="397802" y="2192998"/>
                  </a:lnTo>
                  <a:lnTo>
                    <a:pt x="399008" y="2192998"/>
                  </a:lnTo>
                  <a:lnTo>
                    <a:pt x="401751" y="2191728"/>
                  </a:lnTo>
                  <a:lnTo>
                    <a:pt x="397421" y="2191728"/>
                  </a:lnTo>
                  <a:lnTo>
                    <a:pt x="393534" y="2192998"/>
                  </a:lnTo>
                  <a:lnTo>
                    <a:pt x="391071" y="2192998"/>
                  </a:lnTo>
                  <a:lnTo>
                    <a:pt x="383781" y="2195538"/>
                  </a:lnTo>
                  <a:lnTo>
                    <a:pt x="374307" y="2198078"/>
                  </a:lnTo>
                  <a:lnTo>
                    <a:pt x="367207" y="2201888"/>
                  </a:lnTo>
                  <a:lnTo>
                    <a:pt x="352971" y="2206968"/>
                  </a:lnTo>
                  <a:lnTo>
                    <a:pt x="345757" y="2210778"/>
                  </a:lnTo>
                  <a:lnTo>
                    <a:pt x="348818" y="2208238"/>
                  </a:lnTo>
                  <a:lnTo>
                    <a:pt x="353415" y="2203158"/>
                  </a:lnTo>
                  <a:lnTo>
                    <a:pt x="361619" y="2199348"/>
                  </a:lnTo>
                  <a:lnTo>
                    <a:pt x="368604" y="2196808"/>
                  </a:lnTo>
                  <a:lnTo>
                    <a:pt x="374573" y="2194268"/>
                  </a:lnTo>
                  <a:lnTo>
                    <a:pt x="377812" y="2192998"/>
                  </a:lnTo>
                  <a:lnTo>
                    <a:pt x="380365" y="2190458"/>
                  </a:lnTo>
                  <a:lnTo>
                    <a:pt x="382663" y="2189188"/>
                  </a:lnTo>
                  <a:lnTo>
                    <a:pt x="375412" y="2191728"/>
                  </a:lnTo>
                  <a:lnTo>
                    <a:pt x="368681" y="2192998"/>
                  </a:lnTo>
                  <a:lnTo>
                    <a:pt x="359270" y="2195538"/>
                  </a:lnTo>
                  <a:lnTo>
                    <a:pt x="348691" y="2199348"/>
                  </a:lnTo>
                  <a:lnTo>
                    <a:pt x="337375" y="2205698"/>
                  </a:lnTo>
                  <a:lnTo>
                    <a:pt x="325615" y="2210778"/>
                  </a:lnTo>
                  <a:lnTo>
                    <a:pt x="313690" y="2217128"/>
                  </a:lnTo>
                  <a:lnTo>
                    <a:pt x="312572" y="2215858"/>
                  </a:lnTo>
                  <a:lnTo>
                    <a:pt x="337324" y="2203158"/>
                  </a:lnTo>
                  <a:lnTo>
                    <a:pt x="357378" y="2192998"/>
                  </a:lnTo>
                  <a:lnTo>
                    <a:pt x="365036" y="2190458"/>
                  </a:lnTo>
                  <a:lnTo>
                    <a:pt x="373481" y="2186648"/>
                  </a:lnTo>
                  <a:lnTo>
                    <a:pt x="372948" y="2186648"/>
                  </a:lnTo>
                  <a:lnTo>
                    <a:pt x="366661" y="2187918"/>
                  </a:lnTo>
                  <a:lnTo>
                    <a:pt x="360438" y="2190458"/>
                  </a:lnTo>
                  <a:lnTo>
                    <a:pt x="354279" y="2194268"/>
                  </a:lnTo>
                  <a:lnTo>
                    <a:pt x="336207" y="2201888"/>
                  </a:lnTo>
                  <a:lnTo>
                    <a:pt x="330352" y="2204428"/>
                  </a:lnTo>
                  <a:lnTo>
                    <a:pt x="324599" y="2208238"/>
                  </a:lnTo>
                  <a:lnTo>
                    <a:pt x="318287" y="2209508"/>
                  </a:lnTo>
                  <a:lnTo>
                    <a:pt x="311467" y="2213318"/>
                  </a:lnTo>
                  <a:lnTo>
                    <a:pt x="298183" y="2219668"/>
                  </a:lnTo>
                  <a:lnTo>
                    <a:pt x="291706" y="2223478"/>
                  </a:lnTo>
                  <a:lnTo>
                    <a:pt x="285927" y="2227288"/>
                  </a:lnTo>
                  <a:lnTo>
                    <a:pt x="282219" y="2227288"/>
                  </a:lnTo>
                  <a:lnTo>
                    <a:pt x="279857" y="2228558"/>
                  </a:lnTo>
                  <a:lnTo>
                    <a:pt x="277710" y="2229828"/>
                  </a:lnTo>
                  <a:lnTo>
                    <a:pt x="276948" y="2231098"/>
                  </a:lnTo>
                  <a:lnTo>
                    <a:pt x="269341" y="2236178"/>
                  </a:lnTo>
                  <a:lnTo>
                    <a:pt x="266941" y="2238718"/>
                  </a:lnTo>
                  <a:lnTo>
                    <a:pt x="259143" y="2245068"/>
                  </a:lnTo>
                  <a:lnTo>
                    <a:pt x="256374" y="2246338"/>
                  </a:lnTo>
                  <a:lnTo>
                    <a:pt x="253517" y="2248878"/>
                  </a:lnTo>
                  <a:lnTo>
                    <a:pt x="250355" y="2251418"/>
                  </a:lnTo>
                  <a:lnTo>
                    <a:pt x="255625" y="2246338"/>
                  </a:lnTo>
                  <a:lnTo>
                    <a:pt x="259918" y="2242528"/>
                  </a:lnTo>
                  <a:lnTo>
                    <a:pt x="262483" y="2239988"/>
                  </a:lnTo>
                  <a:lnTo>
                    <a:pt x="264655" y="2238718"/>
                  </a:lnTo>
                  <a:lnTo>
                    <a:pt x="266788" y="2236178"/>
                  </a:lnTo>
                  <a:lnTo>
                    <a:pt x="265976" y="2236178"/>
                  </a:lnTo>
                  <a:lnTo>
                    <a:pt x="263728" y="2237448"/>
                  </a:lnTo>
                  <a:lnTo>
                    <a:pt x="261404" y="2239988"/>
                  </a:lnTo>
                  <a:lnTo>
                    <a:pt x="259270" y="2241258"/>
                  </a:lnTo>
                  <a:lnTo>
                    <a:pt x="246761" y="2252688"/>
                  </a:lnTo>
                  <a:lnTo>
                    <a:pt x="235140" y="2264118"/>
                  </a:lnTo>
                  <a:lnTo>
                    <a:pt x="224358" y="2275548"/>
                  </a:lnTo>
                  <a:lnTo>
                    <a:pt x="214426" y="2286978"/>
                  </a:lnTo>
                  <a:lnTo>
                    <a:pt x="209727" y="2292058"/>
                  </a:lnTo>
                  <a:lnTo>
                    <a:pt x="205219" y="2298408"/>
                  </a:lnTo>
                  <a:lnTo>
                    <a:pt x="200863" y="2303488"/>
                  </a:lnTo>
                  <a:lnTo>
                    <a:pt x="196672" y="2309838"/>
                  </a:lnTo>
                  <a:lnTo>
                    <a:pt x="191312" y="2317458"/>
                  </a:lnTo>
                  <a:lnTo>
                    <a:pt x="190042" y="2318728"/>
                  </a:lnTo>
                  <a:lnTo>
                    <a:pt x="187464" y="2322538"/>
                  </a:lnTo>
                  <a:lnTo>
                    <a:pt x="181775" y="2331428"/>
                  </a:lnTo>
                  <a:lnTo>
                    <a:pt x="177622" y="2337778"/>
                  </a:lnTo>
                  <a:lnTo>
                    <a:pt x="168236" y="2354288"/>
                  </a:lnTo>
                  <a:lnTo>
                    <a:pt x="156654" y="2373338"/>
                  </a:lnTo>
                  <a:lnTo>
                    <a:pt x="117703" y="2441918"/>
                  </a:lnTo>
                  <a:lnTo>
                    <a:pt x="104381" y="2466048"/>
                  </a:lnTo>
                  <a:lnTo>
                    <a:pt x="102260" y="2462238"/>
                  </a:lnTo>
                  <a:lnTo>
                    <a:pt x="104317" y="2466048"/>
                  </a:lnTo>
                  <a:lnTo>
                    <a:pt x="95935" y="2452078"/>
                  </a:lnTo>
                  <a:lnTo>
                    <a:pt x="93967" y="2448268"/>
                  </a:lnTo>
                  <a:lnTo>
                    <a:pt x="88569" y="2439378"/>
                  </a:lnTo>
                  <a:lnTo>
                    <a:pt x="81267" y="2425408"/>
                  </a:lnTo>
                  <a:lnTo>
                    <a:pt x="73787" y="2412708"/>
                  </a:lnTo>
                  <a:lnTo>
                    <a:pt x="67691" y="2401278"/>
                  </a:lnTo>
                  <a:lnTo>
                    <a:pt x="53136" y="2380958"/>
                  </a:lnTo>
                  <a:lnTo>
                    <a:pt x="37579" y="2365718"/>
                  </a:lnTo>
                  <a:lnTo>
                    <a:pt x="22644" y="2358098"/>
                  </a:lnTo>
                  <a:lnTo>
                    <a:pt x="9956" y="2358098"/>
                  </a:lnTo>
                  <a:lnTo>
                    <a:pt x="1790" y="2369528"/>
                  </a:lnTo>
                  <a:lnTo>
                    <a:pt x="0" y="2387308"/>
                  </a:lnTo>
                  <a:lnTo>
                    <a:pt x="4521" y="2410168"/>
                  </a:lnTo>
                  <a:lnTo>
                    <a:pt x="15328" y="2434298"/>
                  </a:lnTo>
                  <a:lnTo>
                    <a:pt x="20142" y="2444458"/>
                  </a:lnTo>
                  <a:lnTo>
                    <a:pt x="28498" y="2459698"/>
                  </a:lnTo>
                  <a:lnTo>
                    <a:pt x="34899" y="2472398"/>
                  </a:lnTo>
                  <a:lnTo>
                    <a:pt x="38100" y="2477478"/>
                  </a:lnTo>
                  <a:lnTo>
                    <a:pt x="41084" y="2483828"/>
                  </a:lnTo>
                  <a:lnTo>
                    <a:pt x="48793" y="2496528"/>
                  </a:lnTo>
                  <a:lnTo>
                    <a:pt x="61201" y="2516848"/>
                  </a:lnTo>
                  <a:lnTo>
                    <a:pt x="69024" y="2528278"/>
                  </a:lnTo>
                  <a:lnTo>
                    <a:pt x="73888" y="2533358"/>
                  </a:lnTo>
                  <a:lnTo>
                    <a:pt x="74244" y="2534628"/>
                  </a:lnTo>
                  <a:lnTo>
                    <a:pt x="74625" y="2534628"/>
                  </a:lnTo>
                  <a:lnTo>
                    <a:pt x="87693" y="2543518"/>
                  </a:lnTo>
                  <a:lnTo>
                    <a:pt x="89357" y="2544788"/>
                  </a:lnTo>
                  <a:lnTo>
                    <a:pt x="91668" y="2544788"/>
                  </a:lnTo>
                  <a:lnTo>
                    <a:pt x="93243" y="2546058"/>
                  </a:lnTo>
                  <a:lnTo>
                    <a:pt x="94907" y="2546058"/>
                  </a:lnTo>
                  <a:lnTo>
                    <a:pt x="96608" y="2547328"/>
                  </a:lnTo>
                  <a:lnTo>
                    <a:pt x="114401" y="2547328"/>
                  </a:lnTo>
                  <a:lnTo>
                    <a:pt x="117563" y="2546058"/>
                  </a:lnTo>
                  <a:lnTo>
                    <a:pt x="120726" y="2546058"/>
                  </a:lnTo>
                  <a:lnTo>
                    <a:pt x="123469" y="2544788"/>
                  </a:lnTo>
                  <a:lnTo>
                    <a:pt x="125742" y="2543518"/>
                  </a:lnTo>
                  <a:lnTo>
                    <a:pt x="137845" y="2533358"/>
                  </a:lnTo>
                  <a:lnTo>
                    <a:pt x="138607" y="2533358"/>
                  </a:lnTo>
                  <a:lnTo>
                    <a:pt x="150368" y="2514308"/>
                  </a:lnTo>
                  <a:lnTo>
                    <a:pt x="164376" y="2488908"/>
                  </a:lnTo>
                  <a:lnTo>
                    <a:pt x="168465" y="2481288"/>
                  </a:lnTo>
                  <a:lnTo>
                    <a:pt x="175602" y="2468588"/>
                  </a:lnTo>
                  <a:lnTo>
                    <a:pt x="177050" y="2466048"/>
                  </a:lnTo>
                  <a:lnTo>
                    <a:pt x="189420" y="2444458"/>
                  </a:lnTo>
                  <a:lnTo>
                    <a:pt x="191655" y="2440648"/>
                  </a:lnTo>
                  <a:lnTo>
                    <a:pt x="194640" y="2435568"/>
                  </a:lnTo>
                  <a:lnTo>
                    <a:pt x="191096" y="2440648"/>
                  </a:lnTo>
                  <a:lnTo>
                    <a:pt x="203784" y="2419058"/>
                  </a:lnTo>
                  <a:lnTo>
                    <a:pt x="216789" y="2396198"/>
                  </a:lnTo>
                  <a:lnTo>
                    <a:pt x="225552" y="2382228"/>
                  </a:lnTo>
                  <a:lnTo>
                    <a:pt x="230555" y="2373338"/>
                  </a:lnTo>
                  <a:lnTo>
                    <a:pt x="235038" y="2365718"/>
                  </a:lnTo>
                  <a:lnTo>
                    <a:pt x="235585" y="2365718"/>
                  </a:lnTo>
                  <a:lnTo>
                    <a:pt x="239471" y="2359368"/>
                  </a:lnTo>
                  <a:lnTo>
                    <a:pt x="243763" y="2353018"/>
                  </a:lnTo>
                  <a:lnTo>
                    <a:pt x="247573" y="2347938"/>
                  </a:lnTo>
                  <a:lnTo>
                    <a:pt x="256095" y="2336508"/>
                  </a:lnTo>
                  <a:lnTo>
                    <a:pt x="264502" y="2326348"/>
                  </a:lnTo>
                  <a:lnTo>
                    <a:pt x="273875" y="2314918"/>
                  </a:lnTo>
                  <a:lnTo>
                    <a:pt x="289598" y="2299678"/>
                  </a:lnTo>
                  <a:lnTo>
                    <a:pt x="294995" y="2294598"/>
                  </a:lnTo>
                  <a:lnTo>
                    <a:pt x="300570" y="2289518"/>
                  </a:lnTo>
                  <a:lnTo>
                    <a:pt x="301053" y="2288248"/>
                  </a:lnTo>
                  <a:lnTo>
                    <a:pt x="301498" y="2286978"/>
                  </a:lnTo>
                  <a:lnTo>
                    <a:pt x="302044" y="2285708"/>
                  </a:lnTo>
                  <a:lnTo>
                    <a:pt x="305142" y="2283168"/>
                  </a:lnTo>
                  <a:lnTo>
                    <a:pt x="308140" y="2280628"/>
                  </a:lnTo>
                  <a:lnTo>
                    <a:pt x="311073" y="2278088"/>
                  </a:lnTo>
                  <a:lnTo>
                    <a:pt x="314223" y="2276818"/>
                  </a:lnTo>
                  <a:lnTo>
                    <a:pt x="321144" y="2271738"/>
                  </a:lnTo>
                  <a:lnTo>
                    <a:pt x="327914" y="2267928"/>
                  </a:lnTo>
                  <a:lnTo>
                    <a:pt x="334873" y="2262848"/>
                  </a:lnTo>
                  <a:lnTo>
                    <a:pt x="341985" y="2259038"/>
                  </a:lnTo>
                  <a:lnTo>
                    <a:pt x="334302" y="2262848"/>
                  </a:lnTo>
                  <a:lnTo>
                    <a:pt x="326783" y="2267928"/>
                  </a:lnTo>
                  <a:lnTo>
                    <a:pt x="319443" y="2271738"/>
                  </a:lnTo>
                  <a:lnTo>
                    <a:pt x="312305" y="2276818"/>
                  </a:lnTo>
                  <a:lnTo>
                    <a:pt x="310032" y="2278088"/>
                  </a:lnTo>
                  <a:lnTo>
                    <a:pt x="304584" y="2281898"/>
                  </a:lnTo>
                  <a:lnTo>
                    <a:pt x="299694" y="2285708"/>
                  </a:lnTo>
                  <a:lnTo>
                    <a:pt x="297548" y="2286978"/>
                  </a:lnTo>
                  <a:lnTo>
                    <a:pt x="293319" y="2290788"/>
                  </a:lnTo>
                  <a:lnTo>
                    <a:pt x="291261" y="2293328"/>
                  </a:lnTo>
                  <a:lnTo>
                    <a:pt x="289128" y="2294598"/>
                  </a:lnTo>
                  <a:lnTo>
                    <a:pt x="280949" y="2302218"/>
                  </a:lnTo>
                  <a:lnTo>
                    <a:pt x="252234" y="2335238"/>
                  </a:lnTo>
                  <a:lnTo>
                    <a:pt x="241160" y="2347938"/>
                  </a:lnTo>
                  <a:lnTo>
                    <a:pt x="270979" y="2311108"/>
                  </a:lnTo>
                  <a:lnTo>
                    <a:pt x="283743" y="2298408"/>
                  </a:lnTo>
                  <a:lnTo>
                    <a:pt x="285661" y="2295868"/>
                  </a:lnTo>
                  <a:lnTo>
                    <a:pt x="287540" y="2294598"/>
                  </a:lnTo>
                  <a:lnTo>
                    <a:pt x="293344" y="2289518"/>
                  </a:lnTo>
                  <a:lnTo>
                    <a:pt x="295325" y="2288248"/>
                  </a:lnTo>
                  <a:lnTo>
                    <a:pt x="297268" y="2285708"/>
                  </a:lnTo>
                  <a:lnTo>
                    <a:pt x="303822" y="2280628"/>
                  </a:lnTo>
                  <a:lnTo>
                    <a:pt x="307187" y="2278088"/>
                  </a:lnTo>
                  <a:lnTo>
                    <a:pt x="309206" y="2276818"/>
                  </a:lnTo>
                  <a:lnTo>
                    <a:pt x="310946" y="2275548"/>
                  </a:lnTo>
                  <a:lnTo>
                    <a:pt x="313067" y="2274278"/>
                  </a:lnTo>
                  <a:lnTo>
                    <a:pt x="315290" y="2273008"/>
                  </a:lnTo>
                  <a:lnTo>
                    <a:pt x="321919" y="2267928"/>
                  </a:lnTo>
                  <a:lnTo>
                    <a:pt x="328752" y="2264118"/>
                  </a:lnTo>
                  <a:lnTo>
                    <a:pt x="331050" y="2262848"/>
                  </a:lnTo>
                  <a:lnTo>
                    <a:pt x="327101" y="2264118"/>
                  </a:lnTo>
                  <a:lnTo>
                    <a:pt x="330149" y="2261578"/>
                  </a:lnTo>
                  <a:lnTo>
                    <a:pt x="333248" y="2260308"/>
                  </a:lnTo>
                  <a:lnTo>
                    <a:pt x="336372" y="2257768"/>
                  </a:lnTo>
                  <a:lnTo>
                    <a:pt x="328498" y="2261578"/>
                  </a:lnTo>
                  <a:lnTo>
                    <a:pt x="322732" y="2265388"/>
                  </a:lnTo>
                  <a:lnTo>
                    <a:pt x="315709" y="2269198"/>
                  </a:lnTo>
                  <a:lnTo>
                    <a:pt x="308495" y="2274278"/>
                  </a:lnTo>
                  <a:lnTo>
                    <a:pt x="305600" y="2276818"/>
                  </a:lnTo>
                  <a:lnTo>
                    <a:pt x="302069" y="2278088"/>
                  </a:lnTo>
                  <a:lnTo>
                    <a:pt x="297268" y="2280628"/>
                  </a:lnTo>
                  <a:lnTo>
                    <a:pt x="299478" y="2279358"/>
                  </a:lnTo>
                  <a:lnTo>
                    <a:pt x="301675" y="2278088"/>
                  </a:lnTo>
                  <a:lnTo>
                    <a:pt x="307213" y="2273008"/>
                  </a:lnTo>
                  <a:lnTo>
                    <a:pt x="313499" y="2269198"/>
                  </a:lnTo>
                  <a:lnTo>
                    <a:pt x="322859" y="2262848"/>
                  </a:lnTo>
                  <a:lnTo>
                    <a:pt x="328650" y="2260308"/>
                  </a:lnTo>
                  <a:lnTo>
                    <a:pt x="334543" y="2256498"/>
                  </a:lnTo>
                  <a:lnTo>
                    <a:pt x="334175" y="2255228"/>
                  </a:lnTo>
                  <a:lnTo>
                    <a:pt x="321983" y="2262848"/>
                  </a:lnTo>
                  <a:lnTo>
                    <a:pt x="315747" y="2266658"/>
                  </a:lnTo>
                  <a:lnTo>
                    <a:pt x="311048" y="2269198"/>
                  </a:lnTo>
                  <a:lnTo>
                    <a:pt x="306527" y="2273008"/>
                  </a:lnTo>
                  <a:lnTo>
                    <a:pt x="300558" y="2276818"/>
                  </a:lnTo>
                  <a:lnTo>
                    <a:pt x="297243" y="2279358"/>
                  </a:lnTo>
                  <a:lnTo>
                    <a:pt x="300672" y="2275548"/>
                  </a:lnTo>
                  <a:lnTo>
                    <a:pt x="303974" y="2273008"/>
                  </a:lnTo>
                  <a:lnTo>
                    <a:pt x="305663" y="2271738"/>
                  </a:lnTo>
                  <a:lnTo>
                    <a:pt x="307238" y="2270468"/>
                  </a:lnTo>
                  <a:lnTo>
                    <a:pt x="310845" y="2267928"/>
                  </a:lnTo>
                  <a:lnTo>
                    <a:pt x="314617" y="2264118"/>
                  </a:lnTo>
                  <a:lnTo>
                    <a:pt x="318389" y="2261578"/>
                  </a:lnTo>
                  <a:lnTo>
                    <a:pt x="324104" y="2259038"/>
                  </a:lnTo>
                  <a:lnTo>
                    <a:pt x="335749" y="2251418"/>
                  </a:lnTo>
                  <a:lnTo>
                    <a:pt x="348157" y="2245068"/>
                  </a:lnTo>
                  <a:lnTo>
                    <a:pt x="354037" y="2241258"/>
                  </a:lnTo>
                  <a:lnTo>
                    <a:pt x="359435" y="2238718"/>
                  </a:lnTo>
                  <a:lnTo>
                    <a:pt x="364451" y="2234908"/>
                  </a:lnTo>
                  <a:lnTo>
                    <a:pt x="358254" y="2237448"/>
                  </a:lnTo>
                  <a:lnTo>
                    <a:pt x="353275" y="2238718"/>
                  </a:lnTo>
                  <a:lnTo>
                    <a:pt x="359003" y="2236178"/>
                  </a:lnTo>
                  <a:lnTo>
                    <a:pt x="362775" y="2233638"/>
                  </a:lnTo>
                  <a:lnTo>
                    <a:pt x="364655" y="2232368"/>
                  </a:lnTo>
                  <a:lnTo>
                    <a:pt x="375805" y="2227288"/>
                  </a:lnTo>
                  <a:lnTo>
                    <a:pt x="379514" y="2224748"/>
                  </a:lnTo>
                  <a:lnTo>
                    <a:pt x="383222" y="2223478"/>
                  </a:lnTo>
                  <a:lnTo>
                    <a:pt x="390702" y="2219668"/>
                  </a:lnTo>
                  <a:lnTo>
                    <a:pt x="398246" y="2217128"/>
                  </a:lnTo>
                  <a:lnTo>
                    <a:pt x="391439" y="2218398"/>
                  </a:lnTo>
                  <a:lnTo>
                    <a:pt x="384479" y="2220938"/>
                  </a:lnTo>
                  <a:lnTo>
                    <a:pt x="370205" y="2227288"/>
                  </a:lnTo>
                  <a:lnTo>
                    <a:pt x="362788" y="2229828"/>
                  </a:lnTo>
                  <a:lnTo>
                    <a:pt x="354596" y="2233638"/>
                  </a:lnTo>
                  <a:lnTo>
                    <a:pt x="363054" y="2228558"/>
                  </a:lnTo>
                  <a:lnTo>
                    <a:pt x="369493" y="2226018"/>
                  </a:lnTo>
                  <a:lnTo>
                    <a:pt x="374548" y="2223478"/>
                  </a:lnTo>
                  <a:lnTo>
                    <a:pt x="383413" y="2219668"/>
                  </a:lnTo>
                  <a:lnTo>
                    <a:pt x="389331" y="2217128"/>
                  </a:lnTo>
                  <a:lnTo>
                    <a:pt x="391706" y="2215858"/>
                  </a:lnTo>
                  <a:lnTo>
                    <a:pt x="396608" y="2213318"/>
                  </a:lnTo>
                  <a:lnTo>
                    <a:pt x="399224" y="2212048"/>
                  </a:lnTo>
                  <a:lnTo>
                    <a:pt x="397535" y="2212048"/>
                  </a:lnTo>
                  <a:lnTo>
                    <a:pt x="392849" y="2213318"/>
                  </a:lnTo>
                  <a:lnTo>
                    <a:pt x="390613" y="2214588"/>
                  </a:lnTo>
                  <a:lnTo>
                    <a:pt x="384187" y="2217128"/>
                  </a:lnTo>
                  <a:lnTo>
                    <a:pt x="376313" y="2219668"/>
                  </a:lnTo>
                  <a:lnTo>
                    <a:pt x="376059" y="2219668"/>
                  </a:lnTo>
                  <a:lnTo>
                    <a:pt x="380949" y="2217128"/>
                  </a:lnTo>
                  <a:lnTo>
                    <a:pt x="385851" y="2214588"/>
                  </a:lnTo>
                  <a:lnTo>
                    <a:pt x="393941" y="2212048"/>
                  </a:lnTo>
                  <a:lnTo>
                    <a:pt x="396760" y="2210778"/>
                  </a:lnTo>
                  <a:lnTo>
                    <a:pt x="401167" y="2209508"/>
                  </a:lnTo>
                  <a:lnTo>
                    <a:pt x="402678" y="2208238"/>
                  </a:lnTo>
                  <a:lnTo>
                    <a:pt x="404507" y="2208238"/>
                  </a:lnTo>
                  <a:lnTo>
                    <a:pt x="405320" y="2208238"/>
                  </a:lnTo>
                  <a:close/>
                </a:path>
                <a:path w="414019" h="3731259">
                  <a:moveTo>
                    <a:pt x="405320" y="1024331"/>
                  </a:moveTo>
                  <a:lnTo>
                    <a:pt x="404190" y="1023112"/>
                  </a:lnTo>
                  <a:lnTo>
                    <a:pt x="403745" y="1023061"/>
                  </a:lnTo>
                  <a:lnTo>
                    <a:pt x="403059" y="1021791"/>
                  </a:lnTo>
                  <a:lnTo>
                    <a:pt x="402742" y="1021791"/>
                  </a:lnTo>
                  <a:lnTo>
                    <a:pt x="402272" y="1020521"/>
                  </a:lnTo>
                  <a:lnTo>
                    <a:pt x="402056" y="1020521"/>
                  </a:lnTo>
                  <a:lnTo>
                    <a:pt x="401955" y="1019251"/>
                  </a:lnTo>
                  <a:lnTo>
                    <a:pt x="401955" y="1020521"/>
                  </a:lnTo>
                  <a:lnTo>
                    <a:pt x="402463" y="1021791"/>
                  </a:lnTo>
                  <a:lnTo>
                    <a:pt x="403656" y="1023061"/>
                  </a:lnTo>
                  <a:lnTo>
                    <a:pt x="403809" y="1023302"/>
                  </a:lnTo>
                  <a:lnTo>
                    <a:pt x="401751" y="1024331"/>
                  </a:lnTo>
                  <a:lnTo>
                    <a:pt x="399961" y="1024331"/>
                  </a:lnTo>
                  <a:lnTo>
                    <a:pt x="394703" y="1025601"/>
                  </a:lnTo>
                  <a:lnTo>
                    <a:pt x="391337" y="1026871"/>
                  </a:lnTo>
                  <a:lnTo>
                    <a:pt x="381660" y="1029411"/>
                  </a:lnTo>
                  <a:lnTo>
                    <a:pt x="375793" y="1031951"/>
                  </a:lnTo>
                  <a:lnTo>
                    <a:pt x="370052" y="1033221"/>
                  </a:lnTo>
                  <a:lnTo>
                    <a:pt x="377990" y="1030681"/>
                  </a:lnTo>
                  <a:lnTo>
                    <a:pt x="385152" y="1028141"/>
                  </a:lnTo>
                  <a:lnTo>
                    <a:pt x="387756" y="1026871"/>
                  </a:lnTo>
                  <a:lnTo>
                    <a:pt x="390652" y="1025601"/>
                  </a:lnTo>
                  <a:lnTo>
                    <a:pt x="393547" y="1024331"/>
                  </a:lnTo>
                  <a:lnTo>
                    <a:pt x="396760" y="1023061"/>
                  </a:lnTo>
                  <a:lnTo>
                    <a:pt x="395668" y="1023061"/>
                  </a:lnTo>
                  <a:lnTo>
                    <a:pt x="386321" y="1025601"/>
                  </a:lnTo>
                  <a:lnTo>
                    <a:pt x="381241" y="1025601"/>
                  </a:lnTo>
                  <a:lnTo>
                    <a:pt x="390055" y="1021791"/>
                  </a:lnTo>
                  <a:lnTo>
                    <a:pt x="396760" y="1019251"/>
                  </a:lnTo>
                  <a:lnTo>
                    <a:pt x="401535" y="1016711"/>
                  </a:lnTo>
                  <a:lnTo>
                    <a:pt x="401662" y="1014171"/>
                  </a:lnTo>
                  <a:lnTo>
                    <a:pt x="398386" y="1014171"/>
                  </a:lnTo>
                  <a:lnTo>
                    <a:pt x="395211" y="1015441"/>
                  </a:lnTo>
                  <a:lnTo>
                    <a:pt x="388785" y="1016711"/>
                  </a:lnTo>
                  <a:lnTo>
                    <a:pt x="385584" y="1017981"/>
                  </a:lnTo>
                  <a:lnTo>
                    <a:pt x="382549" y="1019251"/>
                  </a:lnTo>
                  <a:lnTo>
                    <a:pt x="379603" y="1017981"/>
                  </a:lnTo>
                  <a:lnTo>
                    <a:pt x="367030" y="1023061"/>
                  </a:lnTo>
                  <a:lnTo>
                    <a:pt x="354787" y="1028141"/>
                  </a:lnTo>
                  <a:lnTo>
                    <a:pt x="354444" y="1028141"/>
                  </a:lnTo>
                  <a:lnTo>
                    <a:pt x="356336" y="1026871"/>
                  </a:lnTo>
                  <a:lnTo>
                    <a:pt x="360108" y="1024331"/>
                  </a:lnTo>
                  <a:lnTo>
                    <a:pt x="371640" y="1019251"/>
                  </a:lnTo>
                  <a:lnTo>
                    <a:pt x="377558" y="1016711"/>
                  </a:lnTo>
                  <a:lnTo>
                    <a:pt x="381546" y="1015441"/>
                  </a:lnTo>
                  <a:lnTo>
                    <a:pt x="385622" y="1012901"/>
                  </a:lnTo>
                  <a:lnTo>
                    <a:pt x="392061" y="1011631"/>
                  </a:lnTo>
                  <a:lnTo>
                    <a:pt x="394258" y="1010361"/>
                  </a:lnTo>
                  <a:lnTo>
                    <a:pt x="397802" y="1009091"/>
                  </a:lnTo>
                  <a:lnTo>
                    <a:pt x="399008" y="1009091"/>
                  </a:lnTo>
                  <a:lnTo>
                    <a:pt x="401751" y="1007821"/>
                  </a:lnTo>
                  <a:lnTo>
                    <a:pt x="397421" y="1007821"/>
                  </a:lnTo>
                  <a:lnTo>
                    <a:pt x="393534" y="1009091"/>
                  </a:lnTo>
                  <a:lnTo>
                    <a:pt x="391071" y="1009091"/>
                  </a:lnTo>
                  <a:lnTo>
                    <a:pt x="383781" y="1011631"/>
                  </a:lnTo>
                  <a:lnTo>
                    <a:pt x="374307" y="1014171"/>
                  </a:lnTo>
                  <a:lnTo>
                    <a:pt x="367207" y="1017981"/>
                  </a:lnTo>
                  <a:lnTo>
                    <a:pt x="352971" y="1023061"/>
                  </a:lnTo>
                  <a:lnTo>
                    <a:pt x="345757" y="1026871"/>
                  </a:lnTo>
                  <a:lnTo>
                    <a:pt x="348818" y="1024331"/>
                  </a:lnTo>
                  <a:lnTo>
                    <a:pt x="353415" y="1019251"/>
                  </a:lnTo>
                  <a:lnTo>
                    <a:pt x="361619" y="1015441"/>
                  </a:lnTo>
                  <a:lnTo>
                    <a:pt x="368604" y="1012901"/>
                  </a:lnTo>
                  <a:lnTo>
                    <a:pt x="374573" y="1010361"/>
                  </a:lnTo>
                  <a:lnTo>
                    <a:pt x="377812" y="1009091"/>
                  </a:lnTo>
                  <a:lnTo>
                    <a:pt x="380365" y="1006551"/>
                  </a:lnTo>
                  <a:lnTo>
                    <a:pt x="382663" y="1005281"/>
                  </a:lnTo>
                  <a:lnTo>
                    <a:pt x="375412" y="1007821"/>
                  </a:lnTo>
                  <a:lnTo>
                    <a:pt x="368681" y="1009091"/>
                  </a:lnTo>
                  <a:lnTo>
                    <a:pt x="359270" y="1011631"/>
                  </a:lnTo>
                  <a:lnTo>
                    <a:pt x="348691" y="1015441"/>
                  </a:lnTo>
                  <a:lnTo>
                    <a:pt x="337375" y="1021791"/>
                  </a:lnTo>
                  <a:lnTo>
                    <a:pt x="325615" y="1026871"/>
                  </a:lnTo>
                  <a:lnTo>
                    <a:pt x="313690" y="1033221"/>
                  </a:lnTo>
                  <a:lnTo>
                    <a:pt x="312572" y="1031951"/>
                  </a:lnTo>
                  <a:lnTo>
                    <a:pt x="337324" y="1019251"/>
                  </a:lnTo>
                  <a:lnTo>
                    <a:pt x="357378" y="1009091"/>
                  </a:lnTo>
                  <a:lnTo>
                    <a:pt x="365036" y="1006551"/>
                  </a:lnTo>
                  <a:lnTo>
                    <a:pt x="373481" y="1002741"/>
                  </a:lnTo>
                  <a:lnTo>
                    <a:pt x="372948" y="1002741"/>
                  </a:lnTo>
                  <a:lnTo>
                    <a:pt x="366661" y="1004011"/>
                  </a:lnTo>
                  <a:lnTo>
                    <a:pt x="360438" y="1006551"/>
                  </a:lnTo>
                  <a:lnTo>
                    <a:pt x="354279" y="1010361"/>
                  </a:lnTo>
                  <a:lnTo>
                    <a:pt x="336207" y="1017981"/>
                  </a:lnTo>
                  <a:lnTo>
                    <a:pt x="330352" y="1020521"/>
                  </a:lnTo>
                  <a:lnTo>
                    <a:pt x="324599" y="1024331"/>
                  </a:lnTo>
                  <a:lnTo>
                    <a:pt x="318287" y="1025601"/>
                  </a:lnTo>
                  <a:lnTo>
                    <a:pt x="311467" y="1029411"/>
                  </a:lnTo>
                  <a:lnTo>
                    <a:pt x="298183" y="1035761"/>
                  </a:lnTo>
                  <a:lnTo>
                    <a:pt x="291706" y="1039571"/>
                  </a:lnTo>
                  <a:lnTo>
                    <a:pt x="285927" y="1043381"/>
                  </a:lnTo>
                  <a:lnTo>
                    <a:pt x="282219" y="1043381"/>
                  </a:lnTo>
                  <a:lnTo>
                    <a:pt x="279857" y="1044651"/>
                  </a:lnTo>
                  <a:lnTo>
                    <a:pt x="277710" y="1045921"/>
                  </a:lnTo>
                  <a:lnTo>
                    <a:pt x="276948" y="1047191"/>
                  </a:lnTo>
                  <a:lnTo>
                    <a:pt x="269341" y="1052271"/>
                  </a:lnTo>
                  <a:lnTo>
                    <a:pt x="266941" y="1054811"/>
                  </a:lnTo>
                  <a:lnTo>
                    <a:pt x="259143" y="1061161"/>
                  </a:lnTo>
                  <a:lnTo>
                    <a:pt x="256374" y="1062431"/>
                  </a:lnTo>
                  <a:lnTo>
                    <a:pt x="253517" y="1064971"/>
                  </a:lnTo>
                  <a:lnTo>
                    <a:pt x="250355" y="1067511"/>
                  </a:lnTo>
                  <a:lnTo>
                    <a:pt x="255625" y="1062431"/>
                  </a:lnTo>
                  <a:lnTo>
                    <a:pt x="259918" y="1058621"/>
                  </a:lnTo>
                  <a:lnTo>
                    <a:pt x="262483" y="1056081"/>
                  </a:lnTo>
                  <a:lnTo>
                    <a:pt x="264655" y="1054811"/>
                  </a:lnTo>
                  <a:lnTo>
                    <a:pt x="266788" y="1052271"/>
                  </a:lnTo>
                  <a:lnTo>
                    <a:pt x="265976" y="1052271"/>
                  </a:lnTo>
                  <a:lnTo>
                    <a:pt x="263728" y="1053541"/>
                  </a:lnTo>
                  <a:lnTo>
                    <a:pt x="261404" y="1056081"/>
                  </a:lnTo>
                  <a:lnTo>
                    <a:pt x="259270" y="1057351"/>
                  </a:lnTo>
                  <a:lnTo>
                    <a:pt x="246761" y="1068781"/>
                  </a:lnTo>
                  <a:lnTo>
                    <a:pt x="235140" y="1080211"/>
                  </a:lnTo>
                  <a:lnTo>
                    <a:pt x="224358" y="1091641"/>
                  </a:lnTo>
                  <a:lnTo>
                    <a:pt x="214426" y="1103071"/>
                  </a:lnTo>
                  <a:lnTo>
                    <a:pt x="209727" y="1108151"/>
                  </a:lnTo>
                  <a:lnTo>
                    <a:pt x="205219" y="1114501"/>
                  </a:lnTo>
                  <a:lnTo>
                    <a:pt x="200863" y="1119581"/>
                  </a:lnTo>
                  <a:lnTo>
                    <a:pt x="196672" y="1125931"/>
                  </a:lnTo>
                  <a:lnTo>
                    <a:pt x="191312" y="1133551"/>
                  </a:lnTo>
                  <a:lnTo>
                    <a:pt x="190042" y="1134821"/>
                  </a:lnTo>
                  <a:lnTo>
                    <a:pt x="187464" y="1138631"/>
                  </a:lnTo>
                  <a:lnTo>
                    <a:pt x="181775" y="1147521"/>
                  </a:lnTo>
                  <a:lnTo>
                    <a:pt x="177622" y="1153871"/>
                  </a:lnTo>
                  <a:lnTo>
                    <a:pt x="168236" y="1170381"/>
                  </a:lnTo>
                  <a:lnTo>
                    <a:pt x="156654" y="1189431"/>
                  </a:lnTo>
                  <a:lnTo>
                    <a:pt x="117703" y="1258011"/>
                  </a:lnTo>
                  <a:lnTo>
                    <a:pt x="104381" y="1282141"/>
                  </a:lnTo>
                  <a:lnTo>
                    <a:pt x="102260" y="1278331"/>
                  </a:lnTo>
                  <a:lnTo>
                    <a:pt x="104317" y="1282141"/>
                  </a:lnTo>
                  <a:lnTo>
                    <a:pt x="95935" y="1268171"/>
                  </a:lnTo>
                  <a:lnTo>
                    <a:pt x="93967" y="1264361"/>
                  </a:lnTo>
                  <a:lnTo>
                    <a:pt x="88569" y="1255471"/>
                  </a:lnTo>
                  <a:lnTo>
                    <a:pt x="81267" y="1241501"/>
                  </a:lnTo>
                  <a:lnTo>
                    <a:pt x="73787" y="1228801"/>
                  </a:lnTo>
                  <a:lnTo>
                    <a:pt x="67691" y="1217371"/>
                  </a:lnTo>
                  <a:lnTo>
                    <a:pt x="53136" y="1197051"/>
                  </a:lnTo>
                  <a:lnTo>
                    <a:pt x="37579" y="1181811"/>
                  </a:lnTo>
                  <a:lnTo>
                    <a:pt x="22644" y="1174191"/>
                  </a:lnTo>
                  <a:lnTo>
                    <a:pt x="9956" y="1174191"/>
                  </a:lnTo>
                  <a:lnTo>
                    <a:pt x="1790" y="1185621"/>
                  </a:lnTo>
                  <a:lnTo>
                    <a:pt x="0" y="1203401"/>
                  </a:lnTo>
                  <a:lnTo>
                    <a:pt x="4521" y="1226261"/>
                  </a:lnTo>
                  <a:lnTo>
                    <a:pt x="15328" y="1250391"/>
                  </a:lnTo>
                  <a:lnTo>
                    <a:pt x="20142" y="1260551"/>
                  </a:lnTo>
                  <a:lnTo>
                    <a:pt x="28498" y="1275791"/>
                  </a:lnTo>
                  <a:lnTo>
                    <a:pt x="34899" y="1288491"/>
                  </a:lnTo>
                  <a:lnTo>
                    <a:pt x="38100" y="1293571"/>
                  </a:lnTo>
                  <a:lnTo>
                    <a:pt x="41084" y="1299921"/>
                  </a:lnTo>
                  <a:lnTo>
                    <a:pt x="48793" y="1312621"/>
                  </a:lnTo>
                  <a:lnTo>
                    <a:pt x="61201" y="1332941"/>
                  </a:lnTo>
                  <a:lnTo>
                    <a:pt x="69024" y="1344371"/>
                  </a:lnTo>
                  <a:lnTo>
                    <a:pt x="73888" y="1349451"/>
                  </a:lnTo>
                  <a:lnTo>
                    <a:pt x="74244" y="1350721"/>
                  </a:lnTo>
                  <a:lnTo>
                    <a:pt x="74625" y="1350721"/>
                  </a:lnTo>
                  <a:lnTo>
                    <a:pt x="87693" y="1359611"/>
                  </a:lnTo>
                  <a:lnTo>
                    <a:pt x="89357" y="1360881"/>
                  </a:lnTo>
                  <a:lnTo>
                    <a:pt x="91668" y="1360881"/>
                  </a:lnTo>
                  <a:lnTo>
                    <a:pt x="93243" y="1362151"/>
                  </a:lnTo>
                  <a:lnTo>
                    <a:pt x="94907" y="1362151"/>
                  </a:lnTo>
                  <a:lnTo>
                    <a:pt x="96608" y="1363421"/>
                  </a:lnTo>
                  <a:lnTo>
                    <a:pt x="114401" y="1363421"/>
                  </a:lnTo>
                  <a:lnTo>
                    <a:pt x="117563" y="1362151"/>
                  </a:lnTo>
                  <a:lnTo>
                    <a:pt x="120726" y="1362151"/>
                  </a:lnTo>
                  <a:lnTo>
                    <a:pt x="123469" y="1360881"/>
                  </a:lnTo>
                  <a:lnTo>
                    <a:pt x="125742" y="1359611"/>
                  </a:lnTo>
                  <a:lnTo>
                    <a:pt x="137845" y="1349451"/>
                  </a:lnTo>
                  <a:lnTo>
                    <a:pt x="138607" y="1349451"/>
                  </a:lnTo>
                  <a:lnTo>
                    <a:pt x="150368" y="1330401"/>
                  </a:lnTo>
                  <a:lnTo>
                    <a:pt x="164376" y="1305001"/>
                  </a:lnTo>
                  <a:lnTo>
                    <a:pt x="168465" y="1297381"/>
                  </a:lnTo>
                  <a:lnTo>
                    <a:pt x="175602" y="1284681"/>
                  </a:lnTo>
                  <a:lnTo>
                    <a:pt x="177050" y="1282141"/>
                  </a:lnTo>
                  <a:lnTo>
                    <a:pt x="189420" y="1260551"/>
                  </a:lnTo>
                  <a:lnTo>
                    <a:pt x="191655" y="1256741"/>
                  </a:lnTo>
                  <a:lnTo>
                    <a:pt x="194640" y="1251661"/>
                  </a:lnTo>
                  <a:lnTo>
                    <a:pt x="191096" y="1256741"/>
                  </a:lnTo>
                  <a:lnTo>
                    <a:pt x="203784" y="1235151"/>
                  </a:lnTo>
                  <a:lnTo>
                    <a:pt x="216789" y="1212291"/>
                  </a:lnTo>
                  <a:lnTo>
                    <a:pt x="225552" y="1198321"/>
                  </a:lnTo>
                  <a:lnTo>
                    <a:pt x="230555" y="1189431"/>
                  </a:lnTo>
                  <a:lnTo>
                    <a:pt x="235038" y="1181811"/>
                  </a:lnTo>
                  <a:lnTo>
                    <a:pt x="235585" y="1181811"/>
                  </a:lnTo>
                  <a:lnTo>
                    <a:pt x="239471" y="1175461"/>
                  </a:lnTo>
                  <a:lnTo>
                    <a:pt x="243763" y="1169111"/>
                  </a:lnTo>
                  <a:lnTo>
                    <a:pt x="247573" y="1164031"/>
                  </a:lnTo>
                  <a:lnTo>
                    <a:pt x="256095" y="1152601"/>
                  </a:lnTo>
                  <a:lnTo>
                    <a:pt x="264502" y="1142441"/>
                  </a:lnTo>
                  <a:lnTo>
                    <a:pt x="273875" y="1131011"/>
                  </a:lnTo>
                  <a:lnTo>
                    <a:pt x="289598" y="1115771"/>
                  </a:lnTo>
                  <a:lnTo>
                    <a:pt x="294995" y="1110691"/>
                  </a:lnTo>
                  <a:lnTo>
                    <a:pt x="300570" y="1105611"/>
                  </a:lnTo>
                  <a:lnTo>
                    <a:pt x="301053" y="1104341"/>
                  </a:lnTo>
                  <a:lnTo>
                    <a:pt x="301498" y="1103071"/>
                  </a:lnTo>
                  <a:lnTo>
                    <a:pt x="302044" y="1101801"/>
                  </a:lnTo>
                  <a:lnTo>
                    <a:pt x="305142" y="1099261"/>
                  </a:lnTo>
                  <a:lnTo>
                    <a:pt x="308140" y="1096721"/>
                  </a:lnTo>
                  <a:lnTo>
                    <a:pt x="311073" y="1094181"/>
                  </a:lnTo>
                  <a:lnTo>
                    <a:pt x="314223" y="1092911"/>
                  </a:lnTo>
                  <a:lnTo>
                    <a:pt x="321144" y="1087831"/>
                  </a:lnTo>
                  <a:lnTo>
                    <a:pt x="327914" y="1084021"/>
                  </a:lnTo>
                  <a:lnTo>
                    <a:pt x="334873" y="1078941"/>
                  </a:lnTo>
                  <a:lnTo>
                    <a:pt x="341985" y="1075131"/>
                  </a:lnTo>
                  <a:lnTo>
                    <a:pt x="334302" y="1078941"/>
                  </a:lnTo>
                  <a:lnTo>
                    <a:pt x="326783" y="1084021"/>
                  </a:lnTo>
                  <a:lnTo>
                    <a:pt x="319443" y="1087831"/>
                  </a:lnTo>
                  <a:lnTo>
                    <a:pt x="312305" y="1092911"/>
                  </a:lnTo>
                  <a:lnTo>
                    <a:pt x="310032" y="1094181"/>
                  </a:lnTo>
                  <a:lnTo>
                    <a:pt x="304584" y="1097991"/>
                  </a:lnTo>
                  <a:lnTo>
                    <a:pt x="299694" y="1101801"/>
                  </a:lnTo>
                  <a:lnTo>
                    <a:pt x="297548" y="1103071"/>
                  </a:lnTo>
                  <a:lnTo>
                    <a:pt x="293319" y="1106881"/>
                  </a:lnTo>
                  <a:lnTo>
                    <a:pt x="291261" y="1109421"/>
                  </a:lnTo>
                  <a:lnTo>
                    <a:pt x="289128" y="1110691"/>
                  </a:lnTo>
                  <a:lnTo>
                    <a:pt x="280949" y="1118311"/>
                  </a:lnTo>
                  <a:lnTo>
                    <a:pt x="252234" y="1151331"/>
                  </a:lnTo>
                  <a:lnTo>
                    <a:pt x="241160" y="1164031"/>
                  </a:lnTo>
                  <a:lnTo>
                    <a:pt x="270979" y="1127201"/>
                  </a:lnTo>
                  <a:lnTo>
                    <a:pt x="283743" y="1114501"/>
                  </a:lnTo>
                  <a:lnTo>
                    <a:pt x="285661" y="1111961"/>
                  </a:lnTo>
                  <a:lnTo>
                    <a:pt x="287540" y="1110691"/>
                  </a:lnTo>
                  <a:lnTo>
                    <a:pt x="293344" y="1105611"/>
                  </a:lnTo>
                  <a:lnTo>
                    <a:pt x="295325" y="1104341"/>
                  </a:lnTo>
                  <a:lnTo>
                    <a:pt x="297268" y="1101801"/>
                  </a:lnTo>
                  <a:lnTo>
                    <a:pt x="303822" y="1096721"/>
                  </a:lnTo>
                  <a:lnTo>
                    <a:pt x="307187" y="1094181"/>
                  </a:lnTo>
                  <a:lnTo>
                    <a:pt x="309206" y="1092911"/>
                  </a:lnTo>
                  <a:lnTo>
                    <a:pt x="310946" y="1091641"/>
                  </a:lnTo>
                  <a:lnTo>
                    <a:pt x="313067" y="1090371"/>
                  </a:lnTo>
                  <a:lnTo>
                    <a:pt x="315290" y="1089101"/>
                  </a:lnTo>
                  <a:lnTo>
                    <a:pt x="321919" y="1084021"/>
                  </a:lnTo>
                  <a:lnTo>
                    <a:pt x="328752" y="1080211"/>
                  </a:lnTo>
                  <a:lnTo>
                    <a:pt x="331050" y="1078941"/>
                  </a:lnTo>
                  <a:lnTo>
                    <a:pt x="327101" y="1080211"/>
                  </a:lnTo>
                  <a:lnTo>
                    <a:pt x="330149" y="1077671"/>
                  </a:lnTo>
                  <a:lnTo>
                    <a:pt x="333248" y="1076401"/>
                  </a:lnTo>
                  <a:lnTo>
                    <a:pt x="336372" y="1073861"/>
                  </a:lnTo>
                  <a:lnTo>
                    <a:pt x="328498" y="1077671"/>
                  </a:lnTo>
                  <a:lnTo>
                    <a:pt x="322732" y="1081481"/>
                  </a:lnTo>
                  <a:lnTo>
                    <a:pt x="315709" y="1085291"/>
                  </a:lnTo>
                  <a:lnTo>
                    <a:pt x="308495" y="1090371"/>
                  </a:lnTo>
                  <a:lnTo>
                    <a:pt x="305600" y="1092911"/>
                  </a:lnTo>
                  <a:lnTo>
                    <a:pt x="302069" y="1094181"/>
                  </a:lnTo>
                  <a:lnTo>
                    <a:pt x="297268" y="1096721"/>
                  </a:lnTo>
                  <a:lnTo>
                    <a:pt x="299478" y="1095451"/>
                  </a:lnTo>
                  <a:lnTo>
                    <a:pt x="301675" y="1094181"/>
                  </a:lnTo>
                  <a:lnTo>
                    <a:pt x="307213" y="1089101"/>
                  </a:lnTo>
                  <a:lnTo>
                    <a:pt x="313499" y="1085291"/>
                  </a:lnTo>
                  <a:lnTo>
                    <a:pt x="322859" y="1078941"/>
                  </a:lnTo>
                  <a:lnTo>
                    <a:pt x="328650" y="1076401"/>
                  </a:lnTo>
                  <a:lnTo>
                    <a:pt x="334543" y="1072591"/>
                  </a:lnTo>
                  <a:lnTo>
                    <a:pt x="334175" y="1071321"/>
                  </a:lnTo>
                  <a:lnTo>
                    <a:pt x="321983" y="1078941"/>
                  </a:lnTo>
                  <a:lnTo>
                    <a:pt x="315747" y="1082751"/>
                  </a:lnTo>
                  <a:lnTo>
                    <a:pt x="311048" y="1085291"/>
                  </a:lnTo>
                  <a:lnTo>
                    <a:pt x="306527" y="1089101"/>
                  </a:lnTo>
                  <a:lnTo>
                    <a:pt x="300558" y="1092911"/>
                  </a:lnTo>
                  <a:lnTo>
                    <a:pt x="297243" y="1095451"/>
                  </a:lnTo>
                  <a:lnTo>
                    <a:pt x="300672" y="1091641"/>
                  </a:lnTo>
                  <a:lnTo>
                    <a:pt x="303974" y="1089101"/>
                  </a:lnTo>
                  <a:lnTo>
                    <a:pt x="305663" y="1087831"/>
                  </a:lnTo>
                  <a:lnTo>
                    <a:pt x="307238" y="1086561"/>
                  </a:lnTo>
                  <a:lnTo>
                    <a:pt x="310845" y="1084021"/>
                  </a:lnTo>
                  <a:lnTo>
                    <a:pt x="314617" y="1080211"/>
                  </a:lnTo>
                  <a:lnTo>
                    <a:pt x="318389" y="1077671"/>
                  </a:lnTo>
                  <a:lnTo>
                    <a:pt x="324104" y="1075131"/>
                  </a:lnTo>
                  <a:lnTo>
                    <a:pt x="335749" y="1067511"/>
                  </a:lnTo>
                  <a:lnTo>
                    <a:pt x="348157" y="1061161"/>
                  </a:lnTo>
                  <a:lnTo>
                    <a:pt x="354037" y="1057351"/>
                  </a:lnTo>
                  <a:lnTo>
                    <a:pt x="359435" y="1054811"/>
                  </a:lnTo>
                  <a:lnTo>
                    <a:pt x="364451" y="1051001"/>
                  </a:lnTo>
                  <a:lnTo>
                    <a:pt x="358254" y="1053541"/>
                  </a:lnTo>
                  <a:lnTo>
                    <a:pt x="353275" y="1054811"/>
                  </a:lnTo>
                  <a:lnTo>
                    <a:pt x="359003" y="1052271"/>
                  </a:lnTo>
                  <a:lnTo>
                    <a:pt x="362775" y="1049731"/>
                  </a:lnTo>
                  <a:lnTo>
                    <a:pt x="364655" y="1048461"/>
                  </a:lnTo>
                  <a:lnTo>
                    <a:pt x="375805" y="1043381"/>
                  </a:lnTo>
                  <a:lnTo>
                    <a:pt x="379514" y="1040841"/>
                  </a:lnTo>
                  <a:lnTo>
                    <a:pt x="383222" y="1039571"/>
                  </a:lnTo>
                  <a:lnTo>
                    <a:pt x="390702" y="1035761"/>
                  </a:lnTo>
                  <a:lnTo>
                    <a:pt x="398246" y="1033221"/>
                  </a:lnTo>
                  <a:lnTo>
                    <a:pt x="391439" y="1034491"/>
                  </a:lnTo>
                  <a:lnTo>
                    <a:pt x="384479" y="1037031"/>
                  </a:lnTo>
                  <a:lnTo>
                    <a:pt x="370205" y="1043381"/>
                  </a:lnTo>
                  <a:lnTo>
                    <a:pt x="362788" y="1045921"/>
                  </a:lnTo>
                  <a:lnTo>
                    <a:pt x="354596" y="1049731"/>
                  </a:lnTo>
                  <a:lnTo>
                    <a:pt x="363054" y="1044651"/>
                  </a:lnTo>
                  <a:lnTo>
                    <a:pt x="369493" y="1042111"/>
                  </a:lnTo>
                  <a:lnTo>
                    <a:pt x="374548" y="1039571"/>
                  </a:lnTo>
                  <a:lnTo>
                    <a:pt x="383413" y="1035761"/>
                  </a:lnTo>
                  <a:lnTo>
                    <a:pt x="389331" y="1033221"/>
                  </a:lnTo>
                  <a:lnTo>
                    <a:pt x="391706" y="1031951"/>
                  </a:lnTo>
                  <a:lnTo>
                    <a:pt x="396608" y="1029411"/>
                  </a:lnTo>
                  <a:lnTo>
                    <a:pt x="399224" y="1028141"/>
                  </a:lnTo>
                  <a:lnTo>
                    <a:pt x="397535" y="1028141"/>
                  </a:lnTo>
                  <a:lnTo>
                    <a:pt x="392849" y="1029411"/>
                  </a:lnTo>
                  <a:lnTo>
                    <a:pt x="390613" y="1030681"/>
                  </a:lnTo>
                  <a:lnTo>
                    <a:pt x="384187" y="1033221"/>
                  </a:lnTo>
                  <a:lnTo>
                    <a:pt x="376313" y="1035761"/>
                  </a:lnTo>
                  <a:lnTo>
                    <a:pt x="376059" y="1035761"/>
                  </a:lnTo>
                  <a:lnTo>
                    <a:pt x="380949" y="1033221"/>
                  </a:lnTo>
                  <a:lnTo>
                    <a:pt x="385851" y="1030681"/>
                  </a:lnTo>
                  <a:lnTo>
                    <a:pt x="393941" y="1028141"/>
                  </a:lnTo>
                  <a:lnTo>
                    <a:pt x="396760" y="1026871"/>
                  </a:lnTo>
                  <a:lnTo>
                    <a:pt x="401167" y="1025601"/>
                  </a:lnTo>
                  <a:lnTo>
                    <a:pt x="402678" y="1024331"/>
                  </a:lnTo>
                  <a:lnTo>
                    <a:pt x="404507" y="1024331"/>
                  </a:lnTo>
                  <a:lnTo>
                    <a:pt x="405320" y="1024331"/>
                  </a:lnTo>
                  <a:close/>
                </a:path>
                <a:path w="414019" h="3731259">
                  <a:moveTo>
                    <a:pt x="405320" y="21590"/>
                  </a:moveTo>
                  <a:lnTo>
                    <a:pt x="404190" y="20370"/>
                  </a:lnTo>
                  <a:lnTo>
                    <a:pt x="403745" y="20320"/>
                  </a:lnTo>
                  <a:lnTo>
                    <a:pt x="403059" y="19050"/>
                  </a:lnTo>
                  <a:lnTo>
                    <a:pt x="402742" y="19050"/>
                  </a:lnTo>
                  <a:lnTo>
                    <a:pt x="402272" y="17780"/>
                  </a:lnTo>
                  <a:lnTo>
                    <a:pt x="402056" y="17780"/>
                  </a:lnTo>
                  <a:lnTo>
                    <a:pt x="401955" y="16510"/>
                  </a:lnTo>
                  <a:lnTo>
                    <a:pt x="401955" y="17780"/>
                  </a:lnTo>
                  <a:lnTo>
                    <a:pt x="402463" y="19050"/>
                  </a:lnTo>
                  <a:lnTo>
                    <a:pt x="403656" y="20320"/>
                  </a:lnTo>
                  <a:lnTo>
                    <a:pt x="403809" y="20561"/>
                  </a:lnTo>
                  <a:lnTo>
                    <a:pt x="401751" y="21590"/>
                  </a:lnTo>
                  <a:lnTo>
                    <a:pt x="399961" y="21590"/>
                  </a:lnTo>
                  <a:lnTo>
                    <a:pt x="394703" y="22860"/>
                  </a:lnTo>
                  <a:lnTo>
                    <a:pt x="391337" y="24130"/>
                  </a:lnTo>
                  <a:lnTo>
                    <a:pt x="381660" y="26670"/>
                  </a:lnTo>
                  <a:lnTo>
                    <a:pt x="375793" y="29210"/>
                  </a:lnTo>
                  <a:lnTo>
                    <a:pt x="370052" y="30480"/>
                  </a:lnTo>
                  <a:lnTo>
                    <a:pt x="377990" y="27940"/>
                  </a:lnTo>
                  <a:lnTo>
                    <a:pt x="385152" y="25400"/>
                  </a:lnTo>
                  <a:lnTo>
                    <a:pt x="387756" y="24130"/>
                  </a:lnTo>
                  <a:lnTo>
                    <a:pt x="390652" y="22860"/>
                  </a:lnTo>
                  <a:lnTo>
                    <a:pt x="393547" y="21590"/>
                  </a:lnTo>
                  <a:lnTo>
                    <a:pt x="396760" y="20320"/>
                  </a:lnTo>
                  <a:lnTo>
                    <a:pt x="395668" y="20320"/>
                  </a:lnTo>
                  <a:lnTo>
                    <a:pt x="386321" y="22860"/>
                  </a:lnTo>
                  <a:lnTo>
                    <a:pt x="381241" y="22860"/>
                  </a:lnTo>
                  <a:lnTo>
                    <a:pt x="390055" y="19050"/>
                  </a:lnTo>
                  <a:lnTo>
                    <a:pt x="396760" y="16510"/>
                  </a:lnTo>
                  <a:lnTo>
                    <a:pt x="401535" y="13970"/>
                  </a:lnTo>
                  <a:lnTo>
                    <a:pt x="401662" y="11430"/>
                  </a:lnTo>
                  <a:lnTo>
                    <a:pt x="398386" y="11430"/>
                  </a:lnTo>
                  <a:lnTo>
                    <a:pt x="395211" y="12700"/>
                  </a:lnTo>
                  <a:lnTo>
                    <a:pt x="388785" y="13970"/>
                  </a:lnTo>
                  <a:lnTo>
                    <a:pt x="385584" y="15240"/>
                  </a:lnTo>
                  <a:lnTo>
                    <a:pt x="382549" y="16510"/>
                  </a:lnTo>
                  <a:lnTo>
                    <a:pt x="379603" y="15240"/>
                  </a:lnTo>
                  <a:lnTo>
                    <a:pt x="367030" y="20320"/>
                  </a:lnTo>
                  <a:lnTo>
                    <a:pt x="354787" y="25400"/>
                  </a:lnTo>
                  <a:lnTo>
                    <a:pt x="354444" y="25400"/>
                  </a:lnTo>
                  <a:lnTo>
                    <a:pt x="356336" y="24130"/>
                  </a:lnTo>
                  <a:lnTo>
                    <a:pt x="360108" y="21590"/>
                  </a:lnTo>
                  <a:lnTo>
                    <a:pt x="371640" y="16510"/>
                  </a:lnTo>
                  <a:lnTo>
                    <a:pt x="377558" y="13970"/>
                  </a:lnTo>
                  <a:lnTo>
                    <a:pt x="381546" y="12700"/>
                  </a:lnTo>
                  <a:lnTo>
                    <a:pt x="385622" y="10160"/>
                  </a:lnTo>
                  <a:lnTo>
                    <a:pt x="392061" y="8890"/>
                  </a:lnTo>
                  <a:lnTo>
                    <a:pt x="394258" y="7620"/>
                  </a:lnTo>
                  <a:lnTo>
                    <a:pt x="397802" y="6350"/>
                  </a:lnTo>
                  <a:lnTo>
                    <a:pt x="399008" y="6350"/>
                  </a:lnTo>
                  <a:lnTo>
                    <a:pt x="401751" y="5080"/>
                  </a:lnTo>
                  <a:lnTo>
                    <a:pt x="397421" y="5080"/>
                  </a:lnTo>
                  <a:lnTo>
                    <a:pt x="393534" y="6350"/>
                  </a:lnTo>
                  <a:lnTo>
                    <a:pt x="391071" y="6350"/>
                  </a:lnTo>
                  <a:lnTo>
                    <a:pt x="383781" y="8890"/>
                  </a:lnTo>
                  <a:lnTo>
                    <a:pt x="374307" y="11430"/>
                  </a:lnTo>
                  <a:lnTo>
                    <a:pt x="367207" y="15240"/>
                  </a:lnTo>
                  <a:lnTo>
                    <a:pt x="352971" y="20320"/>
                  </a:lnTo>
                  <a:lnTo>
                    <a:pt x="345757" y="24130"/>
                  </a:lnTo>
                  <a:lnTo>
                    <a:pt x="348818" y="21590"/>
                  </a:lnTo>
                  <a:lnTo>
                    <a:pt x="353415" y="16510"/>
                  </a:lnTo>
                  <a:lnTo>
                    <a:pt x="361619" y="12700"/>
                  </a:lnTo>
                  <a:lnTo>
                    <a:pt x="368604" y="10160"/>
                  </a:lnTo>
                  <a:lnTo>
                    <a:pt x="374573" y="7620"/>
                  </a:lnTo>
                  <a:lnTo>
                    <a:pt x="377812" y="6350"/>
                  </a:lnTo>
                  <a:lnTo>
                    <a:pt x="380365" y="3810"/>
                  </a:lnTo>
                  <a:lnTo>
                    <a:pt x="382663" y="2540"/>
                  </a:lnTo>
                  <a:lnTo>
                    <a:pt x="375412" y="5080"/>
                  </a:lnTo>
                  <a:lnTo>
                    <a:pt x="368681" y="6350"/>
                  </a:lnTo>
                  <a:lnTo>
                    <a:pt x="359270" y="8890"/>
                  </a:lnTo>
                  <a:lnTo>
                    <a:pt x="348691" y="12700"/>
                  </a:lnTo>
                  <a:lnTo>
                    <a:pt x="337375" y="19050"/>
                  </a:lnTo>
                  <a:lnTo>
                    <a:pt x="325615" y="24130"/>
                  </a:lnTo>
                  <a:lnTo>
                    <a:pt x="313690" y="30480"/>
                  </a:lnTo>
                  <a:lnTo>
                    <a:pt x="312572" y="29210"/>
                  </a:lnTo>
                  <a:lnTo>
                    <a:pt x="337324" y="16510"/>
                  </a:lnTo>
                  <a:lnTo>
                    <a:pt x="357378" y="6350"/>
                  </a:lnTo>
                  <a:lnTo>
                    <a:pt x="365036" y="3810"/>
                  </a:lnTo>
                  <a:lnTo>
                    <a:pt x="373481" y="0"/>
                  </a:lnTo>
                  <a:lnTo>
                    <a:pt x="372948" y="0"/>
                  </a:lnTo>
                  <a:lnTo>
                    <a:pt x="366661" y="1270"/>
                  </a:lnTo>
                  <a:lnTo>
                    <a:pt x="360438" y="3810"/>
                  </a:lnTo>
                  <a:lnTo>
                    <a:pt x="354279" y="7620"/>
                  </a:lnTo>
                  <a:lnTo>
                    <a:pt x="336207" y="15240"/>
                  </a:lnTo>
                  <a:lnTo>
                    <a:pt x="330352" y="17780"/>
                  </a:lnTo>
                  <a:lnTo>
                    <a:pt x="324599" y="21590"/>
                  </a:lnTo>
                  <a:lnTo>
                    <a:pt x="318287" y="22860"/>
                  </a:lnTo>
                  <a:lnTo>
                    <a:pt x="311467" y="26670"/>
                  </a:lnTo>
                  <a:lnTo>
                    <a:pt x="298183" y="33020"/>
                  </a:lnTo>
                  <a:lnTo>
                    <a:pt x="291706" y="36830"/>
                  </a:lnTo>
                  <a:lnTo>
                    <a:pt x="285927" y="40640"/>
                  </a:lnTo>
                  <a:lnTo>
                    <a:pt x="282219" y="40640"/>
                  </a:lnTo>
                  <a:lnTo>
                    <a:pt x="279857" y="41910"/>
                  </a:lnTo>
                  <a:lnTo>
                    <a:pt x="277710" y="43180"/>
                  </a:lnTo>
                  <a:lnTo>
                    <a:pt x="276948" y="44450"/>
                  </a:lnTo>
                  <a:lnTo>
                    <a:pt x="269341" y="49530"/>
                  </a:lnTo>
                  <a:lnTo>
                    <a:pt x="266941" y="52070"/>
                  </a:lnTo>
                  <a:lnTo>
                    <a:pt x="259143" y="58420"/>
                  </a:lnTo>
                  <a:lnTo>
                    <a:pt x="256374" y="59690"/>
                  </a:lnTo>
                  <a:lnTo>
                    <a:pt x="253517" y="62230"/>
                  </a:lnTo>
                  <a:lnTo>
                    <a:pt x="250355" y="64770"/>
                  </a:lnTo>
                  <a:lnTo>
                    <a:pt x="255625" y="59690"/>
                  </a:lnTo>
                  <a:lnTo>
                    <a:pt x="259918" y="55880"/>
                  </a:lnTo>
                  <a:lnTo>
                    <a:pt x="262483" y="53340"/>
                  </a:lnTo>
                  <a:lnTo>
                    <a:pt x="264655" y="52070"/>
                  </a:lnTo>
                  <a:lnTo>
                    <a:pt x="266788" y="49530"/>
                  </a:lnTo>
                  <a:lnTo>
                    <a:pt x="265976" y="49530"/>
                  </a:lnTo>
                  <a:lnTo>
                    <a:pt x="263728" y="50800"/>
                  </a:lnTo>
                  <a:lnTo>
                    <a:pt x="261404" y="53340"/>
                  </a:lnTo>
                  <a:lnTo>
                    <a:pt x="259270" y="54610"/>
                  </a:lnTo>
                  <a:lnTo>
                    <a:pt x="246761" y="66040"/>
                  </a:lnTo>
                  <a:lnTo>
                    <a:pt x="235140" y="77470"/>
                  </a:lnTo>
                  <a:lnTo>
                    <a:pt x="224358" y="88900"/>
                  </a:lnTo>
                  <a:lnTo>
                    <a:pt x="214426" y="100330"/>
                  </a:lnTo>
                  <a:lnTo>
                    <a:pt x="209727" y="105410"/>
                  </a:lnTo>
                  <a:lnTo>
                    <a:pt x="205219" y="111760"/>
                  </a:lnTo>
                  <a:lnTo>
                    <a:pt x="200863" y="116840"/>
                  </a:lnTo>
                  <a:lnTo>
                    <a:pt x="196672" y="123190"/>
                  </a:lnTo>
                  <a:lnTo>
                    <a:pt x="191312" y="130810"/>
                  </a:lnTo>
                  <a:lnTo>
                    <a:pt x="190042" y="132080"/>
                  </a:lnTo>
                  <a:lnTo>
                    <a:pt x="187464" y="135890"/>
                  </a:lnTo>
                  <a:lnTo>
                    <a:pt x="181775" y="144780"/>
                  </a:lnTo>
                  <a:lnTo>
                    <a:pt x="177622" y="151130"/>
                  </a:lnTo>
                  <a:lnTo>
                    <a:pt x="168236" y="167640"/>
                  </a:lnTo>
                  <a:lnTo>
                    <a:pt x="156654" y="186690"/>
                  </a:lnTo>
                  <a:lnTo>
                    <a:pt x="117703" y="255270"/>
                  </a:lnTo>
                  <a:lnTo>
                    <a:pt x="104381" y="279400"/>
                  </a:lnTo>
                  <a:lnTo>
                    <a:pt x="102260" y="275590"/>
                  </a:lnTo>
                  <a:lnTo>
                    <a:pt x="104317" y="279400"/>
                  </a:lnTo>
                  <a:lnTo>
                    <a:pt x="95935" y="265430"/>
                  </a:lnTo>
                  <a:lnTo>
                    <a:pt x="93967" y="261620"/>
                  </a:lnTo>
                  <a:lnTo>
                    <a:pt x="88569" y="252730"/>
                  </a:lnTo>
                  <a:lnTo>
                    <a:pt x="81267" y="238760"/>
                  </a:lnTo>
                  <a:lnTo>
                    <a:pt x="73787" y="226060"/>
                  </a:lnTo>
                  <a:lnTo>
                    <a:pt x="67691" y="214630"/>
                  </a:lnTo>
                  <a:lnTo>
                    <a:pt x="53136" y="194310"/>
                  </a:lnTo>
                  <a:lnTo>
                    <a:pt x="37579" y="179070"/>
                  </a:lnTo>
                  <a:lnTo>
                    <a:pt x="22644" y="171450"/>
                  </a:lnTo>
                  <a:lnTo>
                    <a:pt x="9956" y="171450"/>
                  </a:lnTo>
                  <a:lnTo>
                    <a:pt x="1790" y="182880"/>
                  </a:lnTo>
                  <a:lnTo>
                    <a:pt x="0" y="200660"/>
                  </a:lnTo>
                  <a:lnTo>
                    <a:pt x="4521" y="223520"/>
                  </a:lnTo>
                  <a:lnTo>
                    <a:pt x="15328" y="247650"/>
                  </a:lnTo>
                  <a:lnTo>
                    <a:pt x="20142" y="257810"/>
                  </a:lnTo>
                  <a:lnTo>
                    <a:pt x="28498" y="273050"/>
                  </a:lnTo>
                  <a:lnTo>
                    <a:pt x="34899" y="285750"/>
                  </a:lnTo>
                  <a:lnTo>
                    <a:pt x="38100" y="290830"/>
                  </a:lnTo>
                  <a:lnTo>
                    <a:pt x="41084" y="297180"/>
                  </a:lnTo>
                  <a:lnTo>
                    <a:pt x="48793" y="309880"/>
                  </a:lnTo>
                  <a:lnTo>
                    <a:pt x="61201" y="330200"/>
                  </a:lnTo>
                  <a:lnTo>
                    <a:pt x="69024" y="341630"/>
                  </a:lnTo>
                  <a:lnTo>
                    <a:pt x="73888" y="346710"/>
                  </a:lnTo>
                  <a:lnTo>
                    <a:pt x="74244" y="347980"/>
                  </a:lnTo>
                  <a:lnTo>
                    <a:pt x="74625" y="347980"/>
                  </a:lnTo>
                  <a:lnTo>
                    <a:pt x="87693" y="356870"/>
                  </a:lnTo>
                  <a:lnTo>
                    <a:pt x="89357" y="358140"/>
                  </a:lnTo>
                  <a:lnTo>
                    <a:pt x="91668" y="358140"/>
                  </a:lnTo>
                  <a:lnTo>
                    <a:pt x="93243" y="359410"/>
                  </a:lnTo>
                  <a:lnTo>
                    <a:pt x="94907" y="359410"/>
                  </a:lnTo>
                  <a:lnTo>
                    <a:pt x="96608" y="360680"/>
                  </a:lnTo>
                  <a:lnTo>
                    <a:pt x="114401" y="360680"/>
                  </a:lnTo>
                  <a:lnTo>
                    <a:pt x="117563" y="359410"/>
                  </a:lnTo>
                  <a:lnTo>
                    <a:pt x="120726" y="359410"/>
                  </a:lnTo>
                  <a:lnTo>
                    <a:pt x="123469" y="358140"/>
                  </a:lnTo>
                  <a:lnTo>
                    <a:pt x="125742" y="356870"/>
                  </a:lnTo>
                  <a:lnTo>
                    <a:pt x="137845" y="346710"/>
                  </a:lnTo>
                  <a:lnTo>
                    <a:pt x="138607" y="346710"/>
                  </a:lnTo>
                  <a:lnTo>
                    <a:pt x="150368" y="327660"/>
                  </a:lnTo>
                  <a:lnTo>
                    <a:pt x="164376" y="302260"/>
                  </a:lnTo>
                  <a:lnTo>
                    <a:pt x="168465" y="294640"/>
                  </a:lnTo>
                  <a:lnTo>
                    <a:pt x="175602" y="281940"/>
                  </a:lnTo>
                  <a:lnTo>
                    <a:pt x="177050" y="279400"/>
                  </a:lnTo>
                  <a:lnTo>
                    <a:pt x="189420" y="257810"/>
                  </a:lnTo>
                  <a:lnTo>
                    <a:pt x="191655" y="254000"/>
                  </a:lnTo>
                  <a:lnTo>
                    <a:pt x="194640" y="248920"/>
                  </a:lnTo>
                  <a:lnTo>
                    <a:pt x="191096" y="254000"/>
                  </a:lnTo>
                  <a:lnTo>
                    <a:pt x="203784" y="232410"/>
                  </a:lnTo>
                  <a:lnTo>
                    <a:pt x="216789" y="209550"/>
                  </a:lnTo>
                  <a:lnTo>
                    <a:pt x="225552" y="195580"/>
                  </a:lnTo>
                  <a:lnTo>
                    <a:pt x="230555" y="186690"/>
                  </a:lnTo>
                  <a:lnTo>
                    <a:pt x="235038" y="179070"/>
                  </a:lnTo>
                  <a:lnTo>
                    <a:pt x="235585" y="179070"/>
                  </a:lnTo>
                  <a:lnTo>
                    <a:pt x="239471" y="172720"/>
                  </a:lnTo>
                  <a:lnTo>
                    <a:pt x="243763" y="166370"/>
                  </a:lnTo>
                  <a:lnTo>
                    <a:pt x="247573" y="161290"/>
                  </a:lnTo>
                  <a:lnTo>
                    <a:pt x="256095" y="149860"/>
                  </a:lnTo>
                  <a:lnTo>
                    <a:pt x="264502" y="139700"/>
                  </a:lnTo>
                  <a:lnTo>
                    <a:pt x="273875" y="128270"/>
                  </a:lnTo>
                  <a:lnTo>
                    <a:pt x="289598" y="113030"/>
                  </a:lnTo>
                  <a:lnTo>
                    <a:pt x="294995" y="107950"/>
                  </a:lnTo>
                  <a:lnTo>
                    <a:pt x="300570" y="102870"/>
                  </a:lnTo>
                  <a:lnTo>
                    <a:pt x="301053" y="101600"/>
                  </a:lnTo>
                  <a:lnTo>
                    <a:pt x="301498" y="100330"/>
                  </a:lnTo>
                  <a:lnTo>
                    <a:pt x="302044" y="99060"/>
                  </a:lnTo>
                  <a:lnTo>
                    <a:pt x="305142" y="96520"/>
                  </a:lnTo>
                  <a:lnTo>
                    <a:pt x="308140" y="93980"/>
                  </a:lnTo>
                  <a:lnTo>
                    <a:pt x="311073" y="91440"/>
                  </a:lnTo>
                  <a:lnTo>
                    <a:pt x="314223" y="90170"/>
                  </a:lnTo>
                  <a:lnTo>
                    <a:pt x="321144" y="85090"/>
                  </a:lnTo>
                  <a:lnTo>
                    <a:pt x="327914" y="81280"/>
                  </a:lnTo>
                  <a:lnTo>
                    <a:pt x="334873" y="76200"/>
                  </a:lnTo>
                  <a:lnTo>
                    <a:pt x="341985" y="72390"/>
                  </a:lnTo>
                  <a:lnTo>
                    <a:pt x="334302" y="76200"/>
                  </a:lnTo>
                  <a:lnTo>
                    <a:pt x="326783" y="81280"/>
                  </a:lnTo>
                  <a:lnTo>
                    <a:pt x="319443" y="85090"/>
                  </a:lnTo>
                  <a:lnTo>
                    <a:pt x="312305" y="90170"/>
                  </a:lnTo>
                  <a:lnTo>
                    <a:pt x="310032" y="91440"/>
                  </a:lnTo>
                  <a:lnTo>
                    <a:pt x="304584" y="95250"/>
                  </a:lnTo>
                  <a:lnTo>
                    <a:pt x="299694" y="99060"/>
                  </a:lnTo>
                  <a:lnTo>
                    <a:pt x="297548" y="100330"/>
                  </a:lnTo>
                  <a:lnTo>
                    <a:pt x="293319" y="104140"/>
                  </a:lnTo>
                  <a:lnTo>
                    <a:pt x="291261" y="106680"/>
                  </a:lnTo>
                  <a:lnTo>
                    <a:pt x="289128" y="107950"/>
                  </a:lnTo>
                  <a:lnTo>
                    <a:pt x="280949" y="115570"/>
                  </a:lnTo>
                  <a:lnTo>
                    <a:pt x="252234" y="148590"/>
                  </a:lnTo>
                  <a:lnTo>
                    <a:pt x="241160" y="161290"/>
                  </a:lnTo>
                  <a:lnTo>
                    <a:pt x="270979" y="124460"/>
                  </a:lnTo>
                  <a:lnTo>
                    <a:pt x="283743" y="111760"/>
                  </a:lnTo>
                  <a:lnTo>
                    <a:pt x="285661" y="109220"/>
                  </a:lnTo>
                  <a:lnTo>
                    <a:pt x="287540" y="107950"/>
                  </a:lnTo>
                  <a:lnTo>
                    <a:pt x="293344" y="102870"/>
                  </a:lnTo>
                  <a:lnTo>
                    <a:pt x="295325" y="101600"/>
                  </a:lnTo>
                  <a:lnTo>
                    <a:pt x="297268" y="99060"/>
                  </a:lnTo>
                  <a:lnTo>
                    <a:pt x="303822" y="93980"/>
                  </a:lnTo>
                  <a:lnTo>
                    <a:pt x="307187" y="91440"/>
                  </a:lnTo>
                  <a:lnTo>
                    <a:pt x="309206" y="90170"/>
                  </a:lnTo>
                  <a:lnTo>
                    <a:pt x="310946" y="88900"/>
                  </a:lnTo>
                  <a:lnTo>
                    <a:pt x="313067" y="87630"/>
                  </a:lnTo>
                  <a:lnTo>
                    <a:pt x="315290" y="86360"/>
                  </a:lnTo>
                  <a:lnTo>
                    <a:pt x="321919" y="81280"/>
                  </a:lnTo>
                  <a:lnTo>
                    <a:pt x="328752" y="77470"/>
                  </a:lnTo>
                  <a:lnTo>
                    <a:pt x="331050" y="76200"/>
                  </a:lnTo>
                  <a:lnTo>
                    <a:pt x="327101" y="77470"/>
                  </a:lnTo>
                  <a:lnTo>
                    <a:pt x="330149" y="74930"/>
                  </a:lnTo>
                  <a:lnTo>
                    <a:pt x="333248" y="73660"/>
                  </a:lnTo>
                  <a:lnTo>
                    <a:pt x="336372" y="71120"/>
                  </a:lnTo>
                  <a:lnTo>
                    <a:pt x="328498" y="74930"/>
                  </a:lnTo>
                  <a:lnTo>
                    <a:pt x="322732" y="78740"/>
                  </a:lnTo>
                  <a:lnTo>
                    <a:pt x="315709" y="82550"/>
                  </a:lnTo>
                  <a:lnTo>
                    <a:pt x="308495" y="87630"/>
                  </a:lnTo>
                  <a:lnTo>
                    <a:pt x="305600" y="90170"/>
                  </a:lnTo>
                  <a:lnTo>
                    <a:pt x="302069" y="91440"/>
                  </a:lnTo>
                  <a:lnTo>
                    <a:pt x="297268" y="93980"/>
                  </a:lnTo>
                  <a:lnTo>
                    <a:pt x="299478" y="92710"/>
                  </a:lnTo>
                  <a:lnTo>
                    <a:pt x="301675" y="91440"/>
                  </a:lnTo>
                  <a:lnTo>
                    <a:pt x="307213" y="86360"/>
                  </a:lnTo>
                  <a:lnTo>
                    <a:pt x="313499" y="82550"/>
                  </a:lnTo>
                  <a:lnTo>
                    <a:pt x="322859" y="76200"/>
                  </a:lnTo>
                  <a:lnTo>
                    <a:pt x="328650" y="73660"/>
                  </a:lnTo>
                  <a:lnTo>
                    <a:pt x="334543" y="69850"/>
                  </a:lnTo>
                  <a:lnTo>
                    <a:pt x="334175" y="68580"/>
                  </a:lnTo>
                  <a:lnTo>
                    <a:pt x="321983" y="76200"/>
                  </a:lnTo>
                  <a:lnTo>
                    <a:pt x="315747" y="80010"/>
                  </a:lnTo>
                  <a:lnTo>
                    <a:pt x="311048" y="82550"/>
                  </a:lnTo>
                  <a:lnTo>
                    <a:pt x="306527" y="86360"/>
                  </a:lnTo>
                  <a:lnTo>
                    <a:pt x="300558" y="90170"/>
                  </a:lnTo>
                  <a:lnTo>
                    <a:pt x="297243" y="92710"/>
                  </a:lnTo>
                  <a:lnTo>
                    <a:pt x="300672" y="88900"/>
                  </a:lnTo>
                  <a:lnTo>
                    <a:pt x="303974" y="86360"/>
                  </a:lnTo>
                  <a:lnTo>
                    <a:pt x="305663" y="85090"/>
                  </a:lnTo>
                  <a:lnTo>
                    <a:pt x="307238" y="83820"/>
                  </a:lnTo>
                  <a:lnTo>
                    <a:pt x="310845" y="81280"/>
                  </a:lnTo>
                  <a:lnTo>
                    <a:pt x="314617" y="77470"/>
                  </a:lnTo>
                  <a:lnTo>
                    <a:pt x="318389" y="74930"/>
                  </a:lnTo>
                  <a:lnTo>
                    <a:pt x="324104" y="72390"/>
                  </a:lnTo>
                  <a:lnTo>
                    <a:pt x="335749" y="64770"/>
                  </a:lnTo>
                  <a:lnTo>
                    <a:pt x="348157" y="58420"/>
                  </a:lnTo>
                  <a:lnTo>
                    <a:pt x="354037" y="54610"/>
                  </a:lnTo>
                  <a:lnTo>
                    <a:pt x="359435" y="52070"/>
                  </a:lnTo>
                  <a:lnTo>
                    <a:pt x="364451" y="48260"/>
                  </a:lnTo>
                  <a:lnTo>
                    <a:pt x="358254" y="50800"/>
                  </a:lnTo>
                  <a:lnTo>
                    <a:pt x="353275" y="52070"/>
                  </a:lnTo>
                  <a:lnTo>
                    <a:pt x="359003" y="49530"/>
                  </a:lnTo>
                  <a:lnTo>
                    <a:pt x="362775" y="46990"/>
                  </a:lnTo>
                  <a:lnTo>
                    <a:pt x="364655" y="45720"/>
                  </a:lnTo>
                  <a:lnTo>
                    <a:pt x="375805" y="40640"/>
                  </a:lnTo>
                  <a:lnTo>
                    <a:pt x="379514" y="38100"/>
                  </a:lnTo>
                  <a:lnTo>
                    <a:pt x="383222" y="36830"/>
                  </a:lnTo>
                  <a:lnTo>
                    <a:pt x="390702" y="33020"/>
                  </a:lnTo>
                  <a:lnTo>
                    <a:pt x="398246" y="30480"/>
                  </a:lnTo>
                  <a:lnTo>
                    <a:pt x="391439" y="31750"/>
                  </a:lnTo>
                  <a:lnTo>
                    <a:pt x="384479" y="34290"/>
                  </a:lnTo>
                  <a:lnTo>
                    <a:pt x="370205" y="40640"/>
                  </a:lnTo>
                  <a:lnTo>
                    <a:pt x="362788" y="43180"/>
                  </a:lnTo>
                  <a:lnTo>
                    <a:pt x="354596" y="46990"/>
                  </a:lnTo>
                  <a:lnTo>
                    <a:pt x="363054" y="41910"/>
                  </a:lnTo>
                  <a:lnTo>
                    <a:pt x="369493" y="39370"/>
                  </a:lnTo>
                  <a:lnTo>
                    <a:pt x="374548" y="36830"/>
                  </a:lnTo>
                  <a:lnTo>
                    <a:pt x="383413" y="33020"/>
                  </a:lnTo>
                  <a:lnTo>
                    <a:pt x="389331" y="30480"/>
                  </a:lnTo>
                  <a:lnTo>
                    <a:pt x="391706" y="29210"/>
                  </a:lnTo>
                  <a:lnTo>
                    <a:pt x="396608" y="26670"/>
                  </a:lnTo>
                  <a:lnTo>
                    <a:pt x="399224" y="25400"/>
                  </a:lnTo>
                  <a:lnTo>
                    <a:pt x="397535" y="25400"/>
                  </a:lnTo>
                  <a:lnTo>
                    <a:pt x="392849" y="26670"/>
                  </a:lnTo>
                  <a:lnTo>
                    <a:pt x="390613" y="27940"/>
                  </a:lnTo>
                  <a:lnTo>
                    <a:pt x="384187" y="30480"/>
                  </a:lnTo>
                  <a:lnTo>
                    <a:pt x="376313" y="33020"/>
                  </a:lnTo>
                  <a:lnTo>
                    <a:pt x="376059" y="33020"/>
                  </a:lnTo>
                  <a:lnTo>
                    <a:pt x="380949" y="30480"/>
                  </a:lnTo>
                  <a:lnTo>
                    <a:pt x="385851" y="27940"/>
                  </a:lnTo>
                  <a:lnTo>
                    <a:pt x="393941" y="25400"/>
                  </a:lnTo>
                  <a:lnTo>
                    <a:pt x="396760" y="24130"/>
                  </a:lnTo>
                  <a:lnTo>
                    <a:pt x="401167" y="22860"/>
                  </a:lnTo>
                  <a:lnTo>
                    <a:pt x="402678" y="21590"/>
                  </a:lnTo>
                  <a:lnTo>
                    <a:pt x="404507" y="21590"/>
                  </a:lnTo>
                  <a:lnTo>
                    <a:pt x="405320" y="21590"/>
                  </a:lnTo>
                  <a:close/>
                </a:path>
                <a:path w="414019" h="3731259">
                  <a:moveTo>
                    <a:pt x="405739" y="3391789"/>
                  </a:moveTo>
                  <a:lnTo>
                    <a:pt x="405714" y="3392144"/>
                  </a:lnTo>
                  <a:lnTo>
                    <a:pt x="405739" y="3391789"/>
                  </a:lnTo>
                  <a:close/>
                </a:path>
                <a:path w="414019" h="3731259">
                  <a:moveTo>
                    <a:pt x="405739" y="2207882"/>
                  </a:moveTo>
                  <a:lnTo>
                    <a:pt x="405714" y="2208238"/>
                  </a:lnTo>
                  <a:lnTo>
                    <a:pt x="405739" y="2207882"/>
                  </a:lnTo>
                  <a:close/>
                </a:path>
                <a:path w="414019" h="3731259">
                  <a:moveTo>
                    <a:pt x="405739" y="1023975"/>
                  </a:moveTo>
                  <a:lnTo>
                    <a:pt x="405714" y="1024331"/>
                  </a:lnTo>
                  <a:lnTo>
                    <a:pt x="405739" y="1023975"/>
                  </a:lnTo>
                  <a:close/>
                </a:path>
                <a:path w="414019" h="3731259">
                  <a:moveTo>
                    <a:pt x="405739" y="21234"/>
                  </a:moveTo>
                  <a:lnTo>
                    <a:pt x="405714" y="21590"/>
                  </a:lnTo>
                  <a:lnTo>
                    <a:pt x="405739" y="21234"/>
                  </a:lnTo>
                  <a:close/>
                </a:path>
                <a:path w="414019" h="3731259">
                  <a:moveTo>
                    <a:pt x="405790" y="3390874"/>
                  </a:moveTo>
                  <a:lnTo>
                    <a:pt x="404279" y="3390874"/>
                  </a:lnTo>
                  <a:lnTo>
                    <a:pt x="404368" y="3391116"/>
                  </a:lnTo>
                  <a:lnTo>
                    <a:pt x="405320" y="3392144"/>
                  </a:lnTo>
                  <a:lnTo>
                    <a:pt x="405714" y="3392144"/>
                  </a:lnTo>
                  <a:lnTo>
                    <a:pt x="405790" y="3390874"/>
                  </a:lnTo>
                  <a:close/>
                </a:path>
                <a:path w="414019" h="3731259">
                  <a:moveTo>
                    <a:pt x="405790" y="2206968"/>
                  </a:moveTo>
                  <a:lnTo>
                    <a:pt x="404279" y="2206968"/>
                  </a:lnTo>
                  <a:lnTo>
                    <a:pt x="404368" y="2207209"/>
                  </a:lnTo>
                  <a:lnTo>
                    <a:pt x="405320" y="2208238"/>
                  </a:lnTo>
                  <a:lnTo>
                    <a:pt x="405714" y="2208238"/>
                  </a:lnTo>
                  <a:lnTo>
                    <a:pt x="405790" y="2206968"/>
                  </a:lnTo>
                  <a:close/>
                </a:path>
                <a:path w="414019" h="3731259">
                  <a:moveTo>
                    <a:pt x="405790" y="1023061"/>
                  </a:moveTo>
                  <a:lnTo>
                    <a:pt x="404279" y="1023061"/>
                  </a:lnTo>
                  <a:lnTo>
                    <a:pt x="404368" y="1023302"/>
                  </a:lnTo>
                  <a:lnTo>
                    <a:pt x="405320" y="1024331"/>
                  </a:lnTo>
                  <a:lnTo>
                    <a:pt x="405714" y="1024331"/>
                  </a:lnTo>
                  <a:lnTo>
                    <a:pt x="405790" y="1023061"/>
                  </a:lnTo>
                  <a:close/>
                </a:path>
                <a:path w="414019" h="3731259">
                  <a:moveTo>
                    <a:pt x="405790" y="20320"/>
                  </a:moveTo>
                  <a:lnTo>
                    <a:pt x="404279" y="20320"/>
                  </a:lnTo>
                  <a:lnTo>
                    <a:pt x="404368" y="20561"/>
                  </a:lnTo>
                  <a:lnTo>
                    <a:pt x="405320" y="21590"/>
                  </a:lnTo>
                  <a:lnTo>
                    <a:pt x="405714" y="21590"/>
                  </a:lnTo>
                  <a:lnTo>
                    <a:pt x="405790" y="20320"/>
                  </a:lnTo>
                  <a:close/>
                </a:path>
                <a:path w="414019" h="3731259">
                  <a:moveTo>
                    <a:pt x="405980" y="3389604"/>
                  </a:moveTo>
                  <a:lnTo>
                    <a:pt x="405841" y="3389604"/>
                  </a:lnTo>
                  <a:lnTo>
                    <a:pt x="405790" y="3390874"/>
                  </a:lnTo>
                  <a:lnTo>
                    <a:pt x="405739" y="3391789"/>
                  </a:lnTo>
                  <a:lnTo>
                    <a:pt x="405828" y="3390874"/>
                  </a:lnTo>
                  <a:lnTo>
                    <a:pt x="405980" y="3389604"/>
                  </a:lnTo>
                  <a:close/>
                </a:path>
                <a:path w="414019" h="3731259">
                  <a:moveTo>
                    <a:pt x="405980" y="2205698"/>
                  </a:moveTo>
                  <a:lnTo>
                    <a:pt x="405841" y="2205698"/>
                  </a:lnTo>
                  <a:lnTo>
                    <a:pt x="405790" y="2206968"/>
                  </a:lnTo>
                  <a:lnTo>
                    <a:pt x="405739" y="2207882"/>
                  </a:lnTo>
                  <a:lnTo>
                    <a:pt x="405828" y="2206968"/>
                  </a:lnTo>
                  <a:lnTo>
                    <a:pt x="405980" y="2205698"/>
                  </a:lnTo>
                  <a:close/>
                </a:path>
                <a:path w="414019" h="3731259">
                  <a:moveTo>
                    <a:pt x="405980" y="1021791"/>
                  </a:moveTo>
                  <a:lnTo>
                    <a:pt x="405841" y="1021791"/>
                  </a:lnTo>
                  <a:lnTo>
                    <a:pt x="405790" y="1023061"/>
                  </a:lnTo>
                  <a:lnTo>
                    <a:pt x="405739" y="1023975"/>
                  </a:lnTo>
                  <a:lnTo>
                    <a:pt x="405828" y="1023061"/>
                  </a:lnTo>
                  <a:lnTo>
                    <a:pt x="405980" y="1021791"/>
                  </a:lnTo>
                  <a:close/>
                </a:path>
                <a:path w="414019" h="3731259">
                  <a:moveTo>
                    <a:pt x="405980" y="19050"/>
                  </a:moveTo>
                  <a:lnTo>
                    <a:pt x="405841" y="19050"/>
                  </a:lnTo>
                  <a:lnTo>
                    <a:pt x="405790" y="20320"/>
                  </a:lnTo>
                  <a:lnTo>
                    <a:pt x="405739" y="21234"/>
                  </a:lnTo>
                  <a:lnTo>
                    <a:pt x="405828" y="20320"/>
                  </a:lnTo>
                  <a:lnTo>
                    <a:pt x="405980" y="19050"/>
                  </a:lnTo>
                  <a:close/>
                </a:path>
                <a:path w="414019" h="3731259">
                  <a:moveTo>
                    <a:pt x="406323" y="3387458"/>
                  </a:moveTo>
                  <a:lnTo>
                    <a:pt x="406069" y="3388334"/>
                  </a:lnTo>
                  <a:lnTo>
                    <a:pt x="406006" y="3389401"/>
                  </a:lnTo>
                  <a:lnTo>
                    <a:pt x="406095" y="3388334"/>
                  </a:lnTo>
                  <a:lnTo>
                    <a:pt x="406323" y="3388334"/>
                  </a:lnTo>
                  <a:lnTo>
                    <a:pt x="406323" y="3387458"/>
                  </a:lnTo>
                  <a:close/>
                </a:path>
                <a:path w="414019" h="3731259">
                  <a:moveTo>
                    <a:pt x="406323" y="2203551"/>
                  </a:moveTo>
                  <a:lnTo>
                    <a:pt x="406069" y="2204428"/>
                  </a:lnTo>
                  <a:lnTo>
                    <a:pt x="406006" y="2205494"/>
                  </a:lnTo>
                  <a:lnTo>
                    <a:pt x="406095" y="2204428"/>
                  </a:lnTo>
                  <a:lnTo>
                    <a:pt x="406323" y="2204428"/>
                  </a:lnTo>
                  <a:lnTo>
                    <a:pt x="406323" y="2203551"/>
                  </a:lnTo>
                  <a:close/>
                </a:path>
                <a:path w="414019" h="3731259">
                  <a:moveTo>
                    <a:pt x="406323" y="1019644"/>
                  </a:moveTo>
                  <a:lnTo>
                    <a:pt x="406069" y="1020521"/>
                  </a:lnTo>
                  <a:lnTo>
                    <a:pt x="406006" y="1021588"/>
                  </a:lnTo>
                  <a:lnTo>
                    <a:pt x="406095" y="1020521"/>
                  </a:lnTo>
                  <a:lnTo>
                    <a:pt x="406323" y="1020521"/>
                  </a:lnTo>
                  <a:lnTo>
                    <a:pt x="406323" y="1019644"/>
                  </a:lnTo>
                  <a:close/>
                </a:path>
                <a:path w="414019" h="3731259">
                  <a:moveTo>
                    <a:pt x="406323" y="16903"/>
                  </a:moveTo>
                  <a:lnTo>
                    <a:pt x="406069" y="17780"/>
                  </a:lnTo>
                  <a:lnTo>
                    <a:pt x="406006" y="18846"/>
                  </a:lnTo>
                  <a:lnTo>
                    <a:pt x="406095" y="17780"/>
                  </a:lnTo>
                  <a:lnTo>
                    <a:pt x="406323" y="17780"/>
                  </a:lnTo>
                  <a:lnTo>
                    <a:pt x="406323" y="16903"/>
                  </a:lnTo>
                  <a:close/>
                </a:path>
                <a:path w="414019" h="3731259">
                  <a:moveTo>
                    <a:pt x="406438" y="3387064"/>
                  </a:moveTo>
                  <a:lnTo>
                    <a:pt x="406323" y="3387458"/>
                  </a:lnTo>
                  <a:lnTo>
                    <a:pt x="406438" y="3387064"/>
                  </a:lnTo>
                  <a:close/>
                </a:path>
                <a:path w="414019" h="3731259">
                  <a:moveTo>
                    <a:pt x="406438" y="2203158"/>
                  </a:moveTo>
                  <a:lnTo>
                    <a:pt x="406323" y="2203551"/>
                  </a:lnTo>
                  <a:lnTo>
                    <a:pt x="406438" y="2203158"/>
                  </a:lnTo>
                  <a:close/>
                </a:path>
                <a:path w="414019" h="3731259">
                  <a:moveTo>
                    <a:pt x="406438" y="1019251"/>
                  </a:moveTo>
                  <a:lnTo>
                    <a:pt x="406323" y="1019644"/>
                  </a:lnTo>
                  <a:lnTo>
                    <a:pt x="406438" y="1019251"/>
                  </a:lnTo>
                  <a:close/>
                </a:path>
                <a:path w="414019" h="3731259">
                  <a:moveTo>
                    <a:pt x="406438" y="16510"/>
                  </a:moveTo>
                  <a:lnTo>
                    <a:pt x="406323" y="16903"/>
                  </a:lnTo>
                  <a:lnTo>
                    <a:pt x="406438" y="16510"/>
                  </a:lnTo>
                  <a:close/>
                </a:path>
                <a:path w="414019" h="3731259">
                  <a:moveTo>
                    <a:pt x="411289" y="3390874"/>
                  </a:moveTo>
                  <a:lnTo>
                    <a:pt x="410895" y="3390874"/>
                  </a:lnTo>
                  <a:lnTo>
                    <a:pt x="410108" y="3392144"/>
                  </a:lnTo>
                  <a:lnTo>
                    <a:pt x="410578" y="3392144"/>
                  </a:lnTo>
                  <a:lnTo>
                    <a:pt x="411289" y="3390874"/>
                  </a:lnTo>
                  <a:close/>
                </a:path>
                <a:path w="414019" h="3731259">
                  <a:moveTo>
                    <a:pt x="411289" y="2206968"/>
                  </a:moveTo>
                  <a:lnTo>
                    <a:pt x="410895" y="2206968"/>
                  </a:lnTo>
                  <a:lnTo>
                    <a:pt x="410108" y="2208238"/>
                  </a:lnTo>
                  <a:lnTo>
                    <a:pt x="410578" y="2208238"/>
                  </a:lnTo>
                  <a:lnTo>
                    <a:pt x="411289" y="2206968"/>
                  </a:lnTo>
                  <a:close/>
                </a:path>
                <a:path w="414019" h="3731259">
                  <a:moveTo>
                    <a:pt x="411289" y="1023061"/>
                  </a:moveTo>
                  <a:lnTo>
                    <a:pt x="410895" y="1023061"/>
                  </a:lnTo>
                  <a:lnTo>
                    <a:pt x="410108" y="1024331"/>
                  </a:lnTo>
                  <a:lnTo>
                    <a:pt x="410578" y="1024331"/>
                  </a:lnTo>
                  <a:lnTo>
                    <a:pt x="411289" y="1023061"/>
                  </a:lnTo>
                  <a:close/>
                </a:path>
                <a:path w="414019" h="3731259">
                  <a:moveTo>
                    <a:pt x="411289" y="20320"/>
                  </a:moveTo>
                  <a:lnTo>
                    <a:pt x="410895" y="20320"/>
                  </a:lnTo>
                  <a:lnTo>
                    <a:pt x="410108" y="21590"/>
                  </a:lnTo>
                  <a:lnTo>
                    <a:pt x="410578" y="21590"/>
                  </a:lnTo>
                  <a:lnTo>
                    <a:pt x="411289" y="20320"/>
                  </a:lnTo>
                  <a:close/>
                </a:path>
                <a:path w="414019" h="3731259">
                  <a:moveTo>
                    <a:pt x="412305" y="3389604"/>
                  </a:moveTo>
                  <a:lnTo>
                    <a:pt x="412127" y="3389604"/>
                  </a:lnTo>
                  <a:lnTo>
                    <a:pt x="411772" y="3390874"/>
                  </a:lnTo>
                  <a:lnTo>
                    <a:pt x="411975" y="3390874"/>
                  </a:lnTo>
                  <a:lnTo>
                    <a:pt x="412305" y="3389604"/>
                  </a:lnTo>
                  <a:close/>
                </a:path>
                <a:path w="414019" h="3731259">
                  <a:moveTo>
                    <a:pt x="412305" y="2205698"/>
                  </a:moveTo>
                  <a:lnTo>
                    <a:pt x="412127" y="2205698"/>
                  </a:lnTo>
                  <a:lnTo>
                    <a:pt x="411772" y="2206968"/>
                  </a:lnTo>
                  <a:lnTo>
                    <a:pt x="411975" y="2206968"/>
                  </a:lnTo>
                  <a:lnTo>
                    <a:pt x="412305" y="2205698"/>
                  </a:lnTo>
                  <a:close/>
                </a:path>
                <a:path w="414019" h="3731259">
                  <a:moveTo>
                    <a:pt x="412305" y="1021791"/>
                  </a:moveTo>
                  <a:lnTo>
                    <a:pt x="412127" y="1021791"/>
                  </a:lnTo>
                  <a:lnTo>
                    <a:pt x="411772" y="1023061"/>
                  </a:lnTo>
                  <a:lnTo>
                    <a:pt x="411975" y="1023061"/>
                  </a:lnTo>
                  <a:lnTo>
                    <a:pt x="412305" y="1021791"/>
                  </a:lnTo>
                  <a:close/>
                </a:path>
                <a:path w="414019" h="3731259">
                  <a:moveTo>
                    <a:pt x="412305" y="19050"/>
                  </a:moveTo>
                  <a:lnTo>
                    <a:pt x="412127" y="19050"/>
                  </a:lnTo>
                  <a:lnTo>
                    <a:pt x="411772" y="20320"/>
                  </a:lnTo>
                  <a:lnTo>
                    <a:pt x="411975" y="20320"/>
                  </a:lnTo>
                  <a:lnTo>
                    <a:pt x="412305" y="19050"/>
                  </a:lnTo>
                  <a:close/>
                </a:path>
                <a:path w="414019" h="3731259">
                  <a:moveTo>
                    <a:pt x="413194" y="3385108"/>
                  </a:moveTo>
                  <a:lnTo>
                    <a:pt x="413156" y="3384524"/>
                  </a:lnTo>
                  <a:lnTo>
                    <a:pt x="412927" y="3384524"/>
                  </a:lnTo>
                  <a:lnTo>
                    <a:pt x="413194" y="3385108"/>
                  </a:lnTo>
                  <a:close/>
                </a:path>
                <a:path w="414019" h="3731259">
                  <a:moveTo>
                    <a:pt x="413194" y="2201202"/>
                  </a:moveTo>
                  <a:lnTo>
                    <a:pt x="413156" y="2200618"/>
                  </a:lnTo>
                  <a:lnTo>
                    <a:pt x="412927" y="2200618"/>
                  </a:lnTo>
                  <a:lnTo>
                    <a:pt x="413194" y="2201202"/>
                  </a:lnTo>
                  <a:close/>
                </a:path>
                <a:path w="414019" h="3731259">
                  <a:moveTo>
                    <a:pt x="413194" y="1017295"/>
                  </a:moveTo>
                  <a:lnTo>
                    <a:pt x="413156" y="1016711"/>
                  </a:lnTo>
                  <a:lnTo>
                    <a:pt x="412927" y="1016711"/>
                  </a:lnTo>
                  <a:lnTo>
                    <a:pt x="413194" y="1017295"/>
                  </a:lnTo>
                  <a:close/>
                </a:path>
                <a:path w="414019" h="3731259">
                  <a:moveTo>
                    <a:pt x="413194" y="14554"/>
                  </a:moveTo>
                  <a:lnTo>
                    <a:pt x="413156" y="13970"/>
                  </a:lnTo>
                  <a:lnTo>
                    <a:pt x="412927" y="13970"/>
                  </a:lnTo>
                  <a:lnTo>
                    <a:pt x="413194" y="14554"/>
                  </a:lnTo>
                  <a:close/>
                </a:path>
                <a:path w="414019" h="3731259">
                  <a:moveTo>
                    <a:pt x="413296" y="3387255"/>
                  </a:moveTo>
                  <a:lnTo>
                    <a:pt x="412940" y="3388334"/>
                  </a:lnTo>
                  <a:lnTo>
                    <a:pt x="412711" y="3389604"/>
                  </a:lnTo>
                  <a:lnTo>
                    <a:pt x="413067" y="3388334"/>
                  </a:lnTo>
                  <a:lnTo>
                    <a:pt x="413296" y="3387255"/>
                  </a:lnTo>
                  <a:close/>
                </a:path>
                <a:path w="414019" h="3731259">
                  <a:moveTo>
                    <a:pt x="413296" y="2203348"/>
                  </a:moveTo>
                  <a:lnTo>
                    <a:pt x="412940" y="2204428"/>
                  </a:lnTo>
                  <a:lnTo>
                    <a:pt x="412711" y="2205698"/>
                  </a:lnTo>
                  <a:lnTo>
                    <a:pt x="413067" y="2204428"/>
                  </a:lnTo>
                  <a:lnTo>
                    <a:pt x="413296" y="2203348"/>
                  </a:lnTo>
                  <a:close/>
                </a:path>
                <a:path w="414019" h="3731259">
                  <a:moveTo>
                    <a:pt x="413296" y="1019441"/>
                  </a:moveTo>
                  <a:lnTo>
                    <a:pt x="412940" y="1020521"/>
                  </a:lnTo>
                  <a:lnTo>
                    <a:pt x="412711" y="1021791"/>
                  </a:lnTo>
                  <a:lnTo>
                    <a:pt x="413067" y="1020521"/>
                  </a:lnTo>
                  <a:lnTo>
                    <a:pt x="413296" y="1019441"/>
                  </a:lnTo>
                  <a:close/>
                </a:path>
                <a:path w="414019" h="3731259">
                  <a:moveTo>
                    <a:pt x="413296" y="16700"/>
                  </a:moveTo>
                  <a:lnTo>
                    <a:pt x="412940" y="17780"/>
                  </a:lnTo>
                  <a:lnTo>
                    <a:pt x="412711" y="19050"/>
                  </a:lnTo>
                  <a:lnTo>
                    <a:pt x="413067" y="17780"/>
                  </a:lnTo>
                  <a:lnTo>
                    <a:pt x="413296" y="16700"/>
                  </a:lnTo>
                  <a:close/>
                </a:path>
                <a:path w="414019" h="3731259">
                  <a:moveTo>
                    <a:pt x="413346" y="3387064"/>
                  </a:moveTo>
                  <a:lnTo>
                    <a:pt x="413296" y="3387255"/>
                  </a:lnTo>
                  <a:lnTo>
                    <a:pt x="413346" y="3387064"/>
                  </a:lnTo>
                  <a:close/>
                </a:path>
                <a:path w="414019" h="3731259">
                  <a:moveTo>
                    <a:pt x="413346" y="2203158"/>
                  </a:moveTo>
                  <a:lnTo>
                    <a:pt x="413296" y="2203348"/>
                  </a:lnTo>
                  <a:lnTo>
                    <a:pt x="413346" y="2203158"/>
                  </a:lnTo>
                  <a:close/>
                </a:path>
                <a:path w="414019" h="3731259">
                  <a:moveTo>
                    <a:pt x="413346" y="1019251"/>
                  </a:moveTo>
                  <a:lnTo>
                    <a:pt x="413296" y="1019441"/>
                  </a:lnTo>
                  <a:lnTo>
                    <a:pt x="413346" y="1019251"/>
                  </a:lnTo>
                  <a:close/>
                </a:path>
                <a:path w="414019" h="3731259">
                  <a:moveTo>
                    <a:pt x="413346" y="16510"/>
                  </a:moveTo>
                  <a:lnTo>
                    <a:pt x="413296" y="16700"/>
                  </a:lnTo>
                  <a:lnTo>
                    <a:pt x="413346" y="16510"/>
                  </a:lnTo>
                  <a:close/>
                </a:path>
                <a:path w="414019" h="3731259">
                  <a:moveTo>
                    <a:pt x="413524" y="3385794"/>
                  </a:moveTo>
                  <a:lnTo>
                    <a:pt x="413194" y="3385108"/>
                  </a:lnTo>
                  <a:lnTo>
                    <a:pt x="413359" y="3387052"/>
                  </a:lnTo>
                  <a:lnTo>
                    <a:pt x="413524" y="3385794"/>
                  </a:lnTo>
                  <a:close/>
                </a:path>
                <a:path w="414019" h="3731259">
                  <a:moveTo>
                    <a:pt x="413524" y="2201888"/>
                  </a:moveTo>
                  <a:lnTo>
                    <a:pt x="413194" y="2201202"/>
                  </a:lnTo>
                  <a:lnTo>
                    <a:pt x="413359" y="2203145"/>
                  </a:lnTo>
                  <a:lnTo>
                    <a:pt x="413524" y="2201888"/>
                  </a:lnTo>
                  <a:close/>
                </a:path>
                <a:path w="414019" h="3731259">
                  <a:moveTo>
                    <a:pt x="413524" y="1017981"/>
                  </a:moveTo>
                  <a:lnTo>
                    <a:pt x="413194" y="1017295"/>
                  </a:lnTo>
                  <a:lnTo>
                    <a:pt x="413359" y="1019238"/>
                  </a:lnTo>
                  <a:lnTo>
                    <a:pt x="413524" y="1017981"/>
                  </a:lnTo>
                  <a:close/>
                </a:path>
                <a:path w="414019" h="3731259">
                  <a:moveTo>
                    <a:pt x="413524" y="15240"/>
                  </a:moveTo>
                  <a:lnTo>
                    <a:pt x="413194" y="14554"/>
                  </a:lnTo>
                  <a:lnTo>
                    <a:pt x="413359" y="16497"/>
                  </a:lnTo>
                  <a:lnTo>
                    <a:pt x="413524" y="15240"/>
                  </a:lnTo>
                  <a:close/>
                </a:path>
              </a:pathLst>
            </a:custGeom>
            <a:solidFill>
              <a:srgbClr val="18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814548" y="5026665"/>
            <a:ext cx="8510270" cy="294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14" dirty="0">
                <a:solidFill>
                  <a:srgbClr val="FFFFFF"/>
                </a:solidFill>
                <a:latin typeface="Century Gothic"/>
                <a:cs typeface="Century Gothic"/>
              </a:rPr>
              <a:t>…werden</a:t>
            </a:r>
            <a:r>
              <a:rPr sz="3600" b="1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entury Gothic"/>
                <a:cs typeface="Century Gothic"/>
              </a:rPr>
              <a:t>regelmäßig</a:t>
            </a:r>
            <a:r>
              <a:rPr sz="3600" b="1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überarbeitet.</a:t>
            </a:r>
            <a:endParaRPr sz="3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3575"/>
              </a:spcBef>
            </a:pPr>
            <a:r>
              <a:rPr sz="36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…betreiben</a:t>
            </a:r>
            <a:r>
              <a:rPr sz="36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entury Gothic"/>
                <a:cs typeface="Century Gothic"/>
              </a:rPr>
              <a:t>zunehmend</a:t>
            </a:r>
            <a:r>
              <a:rPr sz="36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Rekuperation</a:t>
            </a:r>
            <a:endParaRPr sz="3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(Rückgewinnung</a:t>
            </a:r>
            <a:r>
              <a:rPr sz="24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von</a:t>
            </a:r>
            <a:r>
              <a:rPr sz="2400" b="1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Strom).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endParaRPr sz="2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36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…nutzen</a:t>
            </a:r>
            <a:r>
              <a:rPr sz="3600" b="1" spc="-1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Akkumulatorentechnik.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58258" y="276102"/>
              <a:ext cx="2130659" cy="213065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858257" y="276102"/>
              <a:ext cx="2131060" cy="2131060"/>
            </a:xfrm>
            <a:custGeom>
              <a:avLst/>
              <a:gdLst/>
              <a:ahLst/>
              <a:cxnLst/>
              <a:rect l="l" t="t" r="r" b="b"/>
              <a:pathLst>
                <a:path w="2131059" h="2131060">
                  <a:moveTo>
                    <a:pt x="0" y="0"/>
                  </a:moveTo>
                  <a:lnTo>
                    <a:pt x="2130623" y="0"/>
                  </a:lnTo>
                  <a:lnTo>
                    <a:pt x="2130623" y="2130623"/>
                  </a:lnTo>
                  <a:lnTo>
                    <a:pt x="0" y="2130623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58258" y="3472110"/>
              <a:ext cx="2130659" cy="21306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858257" y="3472110"/>
              <a:ext cx="2131060" cy="2131060"/>
            </a:xfrm>
            <a:custGeom>
              <a:avLst/>
              <a:gdLst/>
              <a:ahLst/>
              <a:cxnLst/>
              <a:rect l="l" t="t" r="r" b="b"/>
              <a:pathLst>
                <a:path w="2131059" h="2131060">
                  <a:moveTo>
                    <a:pt x="0" y="0"/>
                  </a:moveTo>
                  <a:lnTo>
                    <a:pt x="2130623" y="0"/>
                  </a:lnTo>
                  <a:lnTo>
                    <a:pt x="2130623" y="2130623"/>
                  </a:lnTo>
                  <a:lnTo>
                    <a:pt x="0" y="2130623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58258" y="6668118"/>
              <a:ext cx="2130659" cy="213065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858257" y="6668118"/>
              <a:ext cx="2131060" cy="2131060"/>
            </a:xfrm>
            <a:custGeom>
              <a:avLst/>
              <a:gdLst/>
              <a:ahLst/>
              <a:cxnLst/>
              <a:rect l="l" t="t" r="r" b="b"/>
              <a:pathLst>
                <a:path w="2131059" h="2131059">
                  <a:moveTo>
                    <a:pt x="0" y="0"/>
                  </a:moveTo>
                  <a:lnTo>
                    <a:pt x="2130623" y="0"/>
                  </a:lnTo>
                  <a:lnTo>
                    <a:pt x="2130623" y="2130623"/>
                  </a:lnTo>
                  <a:lnTo>
                    <a:pt x="0" y="2130623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28700" y="5965227"/>
              <a:ext cx="4417695" cy="0"/>
            </a:xfrm>
            <a:custGeom>
              <a:avLst/>
              <a:gdLst/>
              <a:ahLst/>
              <a:cxnLst/>
              <a:rect l="l" t="t" r="r" b="b"/>
              <a:pathLst>
                <a:path w="4417695">
                  <a:moveTo>
                    <a:pt x="0" y="0"/>
                  </a:moveTo>
                  <a:lnTo>
                    <a:pt x="441708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369" y="3472110"/>
              <a:ext cx="2919783" cy="291978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435369" y="3472110"/>
              <a:ext cx="2919730" cy="2919730"/>
            </a:xfrm>
            <a:custGeom>
              <a:avLst/>
              <a:gdLst/>
              <a:ahLst/>
              <a:cxnLst/>
              <a:rect l="l" t="t" r="r" b="b"/>
              <a:pathLst>
                <a:path w="2919729" h="2919729">
                  <a:moveTo>
                    <a:pt x="0" y="0"/>
                  </a:moveTo>
                  <a:lnTo>
                    <a:pt x="2919709" y="0"/>
                  </a:lnTo>
                  <a:lnTo>
                    <a:pt x="2919709" y="2919709"/>
                  </a:lnTo>
                  <a:lnTo>
                    <a:pt x="0" y="2919709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363437" y="4662118"/>
              <a:ext cx="2235835" cy="3627120"/>
            </a:xfrm>
            <a:custGeom>
              <a:avLst/>
              <a:gdLst/>
              <a:ahLst/>
              <a:cxnLst/>
              <a:rect l="l" t="t" r="r" b="b"/>
              <a:pathLst>
                <a:path w="2235834" h="3627120">
                  <a:moveTo>
                    <a:pt x="1846313" y="3313722"/>
                  </a:moveTo>
                  <a:lnTo>
                    <a:pt x="1823364" y="3277793"/>
                  </a:lnTo>
                  <a:lnTo>
                    <a:pt x="1773593" y="3257842"/>
                  </a:lnTo>
                  <a:lnTo>
                    <a:pt x="1720964" y="3245205"/>
                  </a:lnTo>
                  <a:lnTo>
                    <a:pt x="1667344" y="3235312"/>
                  </a:lnTo>
                  <a:lnTo>
                    <a:pt x="1614614" y="3223590"/>
                  </a:lnTo>
                  <a:lnTo>
                    <a:pt x="1567078" y="3213938"/>
                  </a:lnTo>
                  <a:lnTo>
                    <a:pt x="1522945" y="3203638"/>
                  </a:lnTo>
                  <a:lnTo>
                    <a:pt x="1478749" y="3192792"/>
                  </a:lnTo>
                  <a:lnTo>
                    <a:pt x="1431074" y="3181515"/>
                  </a:lnTo>
                  <a:lnTo>
                    <a:pt x="1376438" y="3169945"/>
                  </a:lnTo>
                  <a:lnTo>
                    <a:pt x="1371688" y="3170250"/>
                  </a:lnTo>
                  <a:lnTo>
                    <a:pt x="1367129" y="3171329"/>
                  </a:lnTo>
                  <a:lnTo>
                    <a:pt x="1338580" y="3200552"/>
                  </a:lnTo>
                  <a:lnTo>
                    <a:pt x="1337132" y="3209950"/>
                  </a:lnTo>
                  <a:lnTo>
                    <a:pt x="1337208" y="3214636"/>
                  </a:lnTo>
                  <a:lnTo>
                    <a:pt x="1359611" y="3248812"/>
                  </a:lnTo>
                  <a:lnTo>
                    <a:pt x="1409738" y="3263138"/>
                  </a:lnTo>
                  <a:lnTo>
                    <a:pt x="1457363" y="3275114"/>
                  </a:lnTo>
                  <a:lnTo>
                    <a:pt x="1506042" y="3286556"/>
                  </a:lnTo>
                  <a:lnTo>
                    <a:pt x="1554886" y="3297567"/>
                  </a:lnTo>
                  <a:lnTo>
                    <a:pt x="1603019" y="3308210"/>
                  </a:lnTo>
                  <a:lnTo>
                    <a:pt x="1649552" y="3318599"/>
                  </a:lnTo>
                  <a:lnTo>
                    <a:pt x="1619402" y="3321202"/>
                  </a:lnTo>
                  <a:lnTo>
                    <a:pt x="1589303" y="3325101"/>
                  </a:lnTo>
                  <a:lnTo>
                    <a:pt x="1529600" y="3334080"/>
                  </a:lnTo>
                  <a:lnTo>
                    <a:pt x="1479372" y="3342348"/>
                  </a:lnTo>
                  <a:lnTo>
                    <a:pt x="1428991" y="3349383"/>
                  </a:lnTo>
                  <a:lnTo>
                    <a:pt x="1378978" y="3355098"/>
                  </a:lnTo>
                  <a:lnTo>
                    <a:pt x="1327810" y="3359683"/>
                  </a:lnTo>
                  <a:lnTo>
                    <a:pt x="1276997" y="3362960"/>
                  </a:lnTo>
                  <a:lnTo>
                    <a:pt x="1221397" y="3363366"/>
                  </a:lnTo>
                  <a:lnTo>
                    <a:pt x="1167460" y="3362617"/>
                  </a:lnTo>
                  <a:lnTo>
                    <a:pt x="1115187" y="3360128"/>
                  </a:lnTo>
                  <a:lnTo>
                    <a:pt x="1064577" y="3355314"/>
                  </a:lnTo>
                  <a:lnTo>
                    <a:pt x="1015657" y="3347555"/>
                  </a:lnTo>
                  <a:lnTo>
                    <a:pt x="968413" y="3336277"/>
                  </a:lnTo>
                  <a:lnTo>
                    <a:pt x="922845" y="3320872"/>
                  </a:lnTo>
                  <a:lnTo>
                    <a:pt x="878230" y="3301339"/>
                  </a:lnTo>
                  <a:lnTo>
                    <a:pt x="834961" y="3279317"/>
                  </a:lnTo>
                  <a:lnTo>
                    <a:pt x="792988" y="3254908"/>
                  </a:lnTo>
                  <a:lnTo>
                    <a:pt x="752297" y="3228187"/>
                  </a:lnTo>
                  <a:lnTo>
                    <a:pt x="712851" y="3199244"/>
                  </a:lnTo>
                  <a:lnTo>
                    <a:pt x="674611" y="3168154"/>
                  </a:lnTo>
                  <a:lnTo>
                    <a:pt x="637540" y="3135007"/>
                  </a:lnTo>
                  <a:lnTo>
                    <a:pt x="601637" y="3099892"/>
                  </a:lnTo>
                  <a:lnTo>
                    <a:pt x="566839" y="3062897"/>
                  </a:lnTo>
                  <a:lnTo>
                    <a:pt x="533120" y="3024098"/>
                  </a:lnTo>
                  <a:lnTo>
                    <a:pt x="500468" y="2983585"/>
                  </a:lnTo>
                  <a:lnTo>
                    <a:pt x="468833" y="2941434"/>
                  </a:lnTo>
                  <a:lnTo>
                    <a:pt x="438175" y="2897746"/>
                  </a:lnTo>
                  <a:lnTo>
                    <a:pt x="408482" y="2852585"/>
                  </a:lnTo>
                  <a:lnTo>
                    <a:pt x="380949" y="2812973"/>
                  </a:lnTo>
                  <a:lnTo>
                    <a:pt x="354622" y="2771089"/>
                  </a:lnTo>
                  <a:lnTo>
                    <a:pt x="329450" y="2727261"/>
                  </a:lnTo>
                  <a:lnTo>
                    <a:pt x="305435" y="2681782"/>
                  </a:lnTo>
                  <a:lnTo>
                    <a:pt x="282460" y="2634881"/>
                  </a:lnTo>
                  <a:lnTo>
                    <a:pt x="260553" y="2586926"/>
                  </a:lnTo>
                  <a:lnTo>
                    <a:pt x="239649" y="2538209"/>
                  </a:lnTo>
                  <a:lnTo>
                    <a:pt x="219710" y="2488996"/>
                  </a:lnTo>
                  <a:lnTo>
                    <a:pt x="200698" y="2439619"/>
                  </a:lnTo>
                  <a:lnTo>
                    <a:pt x="182562" y="2390343"/>
                  </a:lnTo>
                  <a:lnTo>
                    <a:pt x="165277" y="2341473"/>
                  </a:lnTo>
                  <a:lnTo>
                    <a:pt x="118071" y="2200313"/>
                  </a:lnTo>
                  <a:lnTo>
                    <a:pt x="64528" y="2035810"/>
                  </a:lnTo>
                  <a:lnTo>
                    <a:pt x="62242" y="2032469"/>
                  </a:lnTo>
                  <a:lnTo>
                    <a:pt x="37668" y="2020290"/>
                  </a:lnTo>
                  <a:lnTo>
                    <a:pt x="29603" y="2020697"/>
                  </a:lnTo>
                  <a:lnTo>
                    <a:pt x="1270" y="2046198"/>
                  </a:lnTo>
                  <a:lnTo>
                    <a:pt x="0" y="2054186"/>
                  </a:lnTo>
                  <a:lnTo>
                    <a:pt x="63" y="2058174"/>
                  </a:lnTo>
                  <a:lnTo>
                    <a:pt x="53225" y="2257044"/>
                  </a:lnTo>
                  <a:lnTo>
                    <a:pt x="81267" y="2353983"/>
                  </a:lnTo>
                  <a:lnTo>
                    <a:pt x="96494" y="2403843"/>
                  </a:lnTo>
                  <a:lnTo>
                    <a:pt x="112979" y="2453106"/>
                  </a:lnTo>
                  <a:lnTo>
                    <a:pt x="130721" y="2501760"/>
                  </a:lnTo>
                  <a:lnTo>
                    <a:pt x="149745" y="2549817"/>
                  </a:lnTo>
                  <a:lnTo>
                    <a:pt x="170027" y="2597264"/>
                  </a:lnTo>
                  <a:lnTo>
                    <a:pt x="191579" y="2644114"/>
                  </a:lnTo>
                  <a:lnTo>
                    <a:pt x="214388" y="2690355"/>
                  </a:lnTo>
                  <a:lnTo>
                    <a:pt x="238467" y="2735999"/>
                  </a:lnTo>
                  <a:lnTo>
                    <a:pt x="263817" y="2781046"/>
                  </a:lnTo>
                  <a:lnTo>
                    <a:pt x="290436" y="2825470"/>
                  </a:lnTo>
                  <a:lnTo>
                    <a:pt x="318312" y="2869311"/>
                  </a:lnTo>
                  <a:lnTo>
                    <a:pt x="347433" y="2912516"/>
                  </a:lnTo>
                  <a:lnTo>
                    <a:pt x="376428" y="2957893"/>
                  </a:lnTo>
                  <a:lnTo>
                    <a:pt x="407225" y="3001797"/>
                  </a:lnTo>
                  <a:lnTo>
                    <a:pt x="439851" y="3044228"/>
                  </a:lnTo>
                  <a:lnTo>
                    <a:pt x="474294" y="3085198"/>
                  </a:lnTo>
                  <a:lnTo>
                    <a:pt x="510565" y="3124695"/>
                  </a:lnTo>
                  <a:lnTo>
                    <a:pt x="548652" y="3162731"/>
                  </a:lnTo>
                  <a:lnTo>
                    <a:pt x="588340" y="3199092"/>
                  </a:lnTo>
                  <a:lnTo>
                    <a:pt x="629412" y="3233572"/>
                  </a:lnTo>
                  <a:lnTo>
                    <a:pt x="671868" y="3266173"/>
                  </a:lnTo>
                  <a:lnTo>
                    <a:pt x="715708" y="3296882"/>
                  </a:lnTo>
                  <a:lnTo>
                    <a:pt x="760920" y="3325698"/>
                  </a:lnTo>
                  <a:lnTo>
                    <a:pt x="807529" y="3352635"/>
                  </a:lnTo>
                  <a:lnTo>
                    <a:pt x="851395" y="3373755"/>
                  </a:lnTo>
                  <a:lnTo>
                    <a:pt x="896353" y="3391204"/>
                  </a:lnTo>
                  <a:lnTo>
                    <a:pt x="942263" y="3405263"/>
                  </a:lnTo>
                  <a:lnTo>
                    <a:pt x="988961" y="3416198"/>
                  </a:lnTo>
                  <a:lnTo>
                    <a:pt x="1036332" y="3424313"/>
                  </a:lnTo>
                  <a:lnTo>
                    <a:pt x="1084237" y="3429851"/>
                  </a:lnTo>
                  <a:lnTo>
                    <a:pt x="1132509" y="3433114"/>
                  </a:lnTo>
                  <a:lnTo>
                    <a:pt x="1181036" y="3434359"/>
                  </a:lnTo>
                  <a:lnTo>
                    <a:pt x="1229652" y="3433889"/>
                  </a:lnTo>
                  <a:lnTo>
                    <a:pt x="1278242" y="3431959"/>
                  </a:lnTo>
                  <a:lnTo>
                    <a:pt x="1326642" y="3428847"/>
                  </a:lnTo>
                  <a:lnTo>
                    <a:pt x="1374736" y="3424847"/>
                  </a:lnTo>
                  <a:lnTo>
                    <a:pt x="1422361" y="3420224"/>
                  </a:lnTo>
                  <a:lnTo>
                    <a:pt x="1480807" y="3412147"/>
                  </a:lnTo>
                  <a:lnTo>
                    <a:pt x="1537106" y="3402888"/>
                  </a:lnTo>
                  <a:lnTo>
                    <a:pt x="1591144" y="3394405"/>
                  </a:lnTo>
                  <a:lnTo>
                    <a:pt x="1642795" y="3388652"/>
                  </a:lnTo>
                  <a:lnTo>
                    <a:pt x="1662239" y="3388233"/>
                  </a:lnTo>
                  <a:lnTo>
                    <a:pt x="1691957" y="3387572"/>
                  </a:lnTo>
                  <a:lnTo>
                    <a:pt x="1652346" y="3418598"/>
                  </a:lnTo>
                  <a:lnTo>
                    <a:pt x="1609674" y="3450082"/>
                  </a:lnTo>
                  <a:lnTo>
                    <a:pt x="1565948" y="3481057"/>
                  </a:lnTo>
                  <a:lnTo>
                    <a:pt x="1523161" y="3510572"/>
                  </a:lnTo>
                  <a:lnTo>
                    <a:pt x="1483309" y="3537648"/>
                  </a:lnTo>
                  <a:lnTo>
                    <a:pt x="1468932" y="3547160"/>
                  </a:lnTo>
                  <a:lnTo>
                    <a:pt x="1460754" y="3552494"/>
                  </a:lnTo>
                  <a:lnTo>
                    <a:pt x="1454721" y="3556343"/>
                  </a:lnTo>
                  <a:lnTo>
                    <a:pt x="1450301" y="3559518"/>
                  </a:lnTo>
                  <a:lnTo>
                    <a:pt x="1447177" y="3561029"/>
                  </a:lnTo>
                  <a:lnTo>
                    <a:pt x="1442021" y="3565741"/>
                  </a:lnTo>
                  <a:lnTo>
                    <a:pt x="1434553" y="3578237"/>
                  </a:lnTo>
                  <a:lnTo>
                    <a:pt x="1432839" y="3585006"/>
                  </a:lnTo>
                  <a:lnTo>
                    <a:pt x="1433474" y="3599548"/>
                  </a:lnTo>
                  <a:lnTo>
                    <a:pt x="1466138" y="3626002"/>
                  </a:lnTo>
                  <a:lnTo>
                    <a:pt x="1472044" y="3626764"/>
                  </a:lnTo>
                  <a:lnTo>
                    <a:pt x="1479270" y="3626193"/>
                  </a:lnTo>
                  <a:lnTo>
                    <a:pt x="1485607" y="3623005"/>
                  </a:lnTo>
                  <a:lnTo>
                    <a:pt x="1498346" y="3617137"/>
                  </a:lnTo>
                  <a:lnTo>
                    <a:pt x="1546161" y="3590518"/>
                  </a:lnTo>
                  <a:lnTo>
                    <a:pt x="1592935" y="3562312"/>
                  </a:lnTo>
                  <a:lnTo>
                    <a:pt x="1638668" y="3532505"/>
                  </a:lnTo>
                  <a:lnTo>
                    <a:pt x="1683359" y="3501110"/>
                  </a:lnTo>
                  <a:lnTo>
                    <a:pt x="1727022" y="3468128"/>
                  </a:lnTo>
                  <a:lnTo>
                    <a:pt x="1757070" y="3443770"/>
                  </a:lnTo>
                  <a:lnTo>
                    <a:pt x="1791512" y="3415195"/>
                  </a:lnTo>
                  <a:lnTo>
                    <a:pt x="1822881" y="3383369"/>
                  </a:lnTo>
                  <a:lnTo>
                    <a:pt x="1843646" y="3349231"/>
                  </a:lnTo>
                  <a:lnTo>
                    <a:pt x="1846313" y="3313722"/>
                  </a:lnTo>
                  <a:close/>
                </a:path>
                <a:path w="2235834" h="3627120">
                  <a:moveTo>
                    <a:pt x="2235797" y="229870"/>
                  </a:moveTo>
                  <a:lnTo>
                    <a:pt x="2234222" y="222250"/>
                  </a:lnTo>
                  <a:lnTo>
                    <a:pt x="2233968" y="220980"/>
                  </a:lnTo>
                  <a:lnTo>
                    <a:pt x="2229358" y="210820"/>
                  </a:lnTo>
                  <a:lnTo>
                    <a:pt x="2223897" y="204470"/>
                  </a:lnTo>
                  <a:lnTo>
                    <a:pt x="2217267" y="198120"/>
                  </a:lnTo>
                  <a:lnTo>
                    <a:pt x="2210054" y="191770"/>
                  </a:lnTo>
                  <a:lnTo>
                    <a:pt x="2202840" y="187960"/>
                  </a:lnTo>
                  <a:lnTo>
                    <a:pt x="2199716" y="185420"/>
                  </a:lnTo>
                  <a:lnTo>
                    <a:pt x="2198154" y="184150"/>
                  </a:lnTo>
                  <a:lnTo>
                    <a:pt x="2196896" y="184416"/>
                  </a:lnTo>
                  <a:lnTo>
                    <a:pt x="2196592" y="184150"/>
                  </a:lnTo>
                  <a:lnTo>
                    <a:pt x="2191131" y="185267"/>
                  </a:lnTo>
                  <a:lnTo>
                    <a:pt x="2185670" y="184150"/>
                  </a:lnTo>
                  <a:lnTo>
                    <a:pt x="2182558" y="182880"/>
                  </a:lnTo>
                  <a:lnTo>
                    <a:pt x="2179434" y="179070"/>
                  </a:lnTo>
                  <a:lnTo>
                    <a:pt x="2176615" y="178308"/>
                  </a:lnTo>
                  <a:lnTo>
                    <a:pt x="2176310" y="177800"/>
                  </a:lnTo>
                  <a:lnTo>
                    <a:pt x="2174748" y="177800"/>
                  </a:lnTo>
                  <a:lnTo>
                    <a:pt x="2129777" y="166370"/>
                  </a:lnTo>
                  <a:lnTo>
                    <a:pt x="2115464" y="161290"/>
                  </a:lnTo>
                  <a:lnTo>
                    <a:pt x="2100745" y="154940"/>
                  </a:lnTo>
                  <a:lnTo>
                    <a:pt x="2072462" y="139700"/>
                  </a:lnTo>
                  <a:lnTo>
                    <a:pt x="2057742" y="133350"/>
                  </a:lnTo>
                  <a:lnTo>
                    <a:pt x="2044623" y="127000"/>
                  </a:lnTo>
                  <a:lnTo>
                    <a:pt x="2031225" y="121920"/>
                  </a:lnTo>
                  <a:lnTo>
                    <a:pt x="2017814" y="118110"/>
                  </a:lnTo>
                  <a:lnTo>
                    <a:pt x="1995093" y="109220"/>
                  </a:lnTo>
                  <a:lnTo>
                    <a:pt x="1985200" y="106680"/>
                  </a:lnTo>
                  <a:lnTo>
                    <a:pt x="1975294" y="104140"/>
                  </a:lnTo>
                  <a:lnTo>
                    <a:pt x="1917865" y="81280"/>
                  </a:lnTo>
                  <a:lnTo>
                    <a:pt x="1862455" y="59690"/>
                  </a:lnTo>
                  <a:lnTo>
                    <a:pt x="1848688" y="55880"/>
                  </a:lnTo>
                  <a:lnTo>
                    <a:pt x="1841690" y="53340"/>
                  </a:lnTo>
                  <a:lnTo>
                    <a:pt x="1834845" y="52070"/>
                  </a:lnTo>
                  <a:lnTo>
                    <a:pt x="1828279" y="49530"/>
                  </a:lnTo>
                  <a:lnTo>
                    <a:pt x="1822157" y="46990"/>
                  </a:lnTo>
                  <a:lnTo>
                    <a:pt x="1810727" y="43180"/>
                  </a:lnTo>
                  <a:lnTo>
                    <a:pt x="1808530" y="41910"/>
                  </a:lnTo>
                  <a:lnTo>
                    <a:pt x="1799742" y="36830"/>
                  </a:lnTo>
                  <a:lnTo>
                    <a:pt x="1789036" y="31750"/>
                  </a:lnTo>
                  <a:lnTo>
                    <a:pt x="1778482" y="27940"/>
                  </a:lnTo>
                  <a:lnTo>
                    <a:pt x="1770024" y="22860"/>
                  </a:lnTo>
                  <a:lnTo>
                    <a:pt x="1761121" y="17780"/>
                  </a:lnTo>
                  <a:lnTo>
                    <a:pt x="1742592" y="10160"/>
                  </a:lnTo>
                  <a:lnTo>
                    <a:pt x="1735328" y="6350"/>
                  </a:lnTo>
                  <a:lnTo>
                    <a:pt x="1727771" y="2540"/>
                  </a:lnTo>
                  <a:lnTo>
                    <a:pt x="1720215" y="0"/>
                  </a:lnTo>
                  <a:lnTo>
                    <a:pt x="1718652" y="0"/>
                  </a:lnTo>
                  <a:lnTo>
                    <a:pt x="1712950" y="0"/>
                  </a:lnTo>
                  <a:lnTo>
                    <a:pt x="1711388" y="0"/>
                  </a:lnTo>
                  <a:lnTo>
                    <a:pt x="1699209" y="2540"/>
                  </a:lnTo>
                  <a:lnTo>
                    <a:pt x="1688769" y="10160"/>
                  </a:lnTo>
                  <a:lnTo>
                    <a:pt x="1680679" y="19050"/>
                  </a:lnTo>
                  <a:lnTo>
                    <a:pt x="1675511" y="30480"/>
                  </a:lnTo>
                  <a:lnTo>
                    <a:pt x="1675511" y="31750"/>
                  </a:lnTo>
                  <a:lnTo>
                    <a:pt x="1677073" y="35560"/>
                  </a:lnTo>
                  <a:lnTo>
                    <a:pt x="1678635" y="36830"/>
                  </a:lnTo>
                  <a:lnTo>
                    <a:pt x="1678635" y="41490"/>
                  </a:lnTo>
                  <a:lnTo>
                    <a:pt x="1670837" y="39370"/>
                  </a:lnTo>
                  <a:lnTo>
                    <a:pt x="1671154" y="40182"/>
                  </a:lnTo>
                  <a:lnTo>
                    <a:pt x="1667713" y="39370"/>
                  </a:lnTo>
                  <a:lnTo>
                    <a:pt x="1670837" y="46990"/>
                  </a:lnTo>
                  <a:lnTo>
                    <a:pt x="1672386" y="52070"/>
                  </a:lnTo>
                  <a:lnTo>
                    <a:pt x="1672386" y="57150"/>
                  </a:lnTo>
                  <a:lnTo>
                    <a:pt x="1677073" y="60960"/>
                  </a:lnTo>
                  <a:lnTo>
                    <a:pt x="1677073" y="66040"/>
                  </a:lnTo>
                  <a:lnTo>
                    <a:pt x="1681022" y="76200"/>
                  </a:lnTo>
                  <a:lnTo>
                    <a:pt x="1681518" y="76784"/>
                  </a:lnTo>
                  <a:lnTo>
                    <a:pt x="1681708" y="77470"/>
                  </a:lnTo>
                  <a:lnTo>
                    <a:pt x="1684909" y="80721"/>
                  </a:lnTo>
                  <a:lnTo>
                    <a:pt x="1687601" y="83820"/>
                  </a:lnTo>
                  <a:lnTo>
                    <a:pt x="1695945" y="88900"/>
                  </a:lnTo>
                  <a:lnTo>
                    <a:pt x="1705152" y="92710"/>
                  </a:lnTo>
                  <a:lnTo>
                    <a:pt x="1713103" y="95250"/>
                  </a:lnTo>
                  <a:lnTo>
                    <a:pt x="1728406" y="97790"/>
                  </a:lnTo>
                  <a:lnTo>
                    <a:pt x="1736356" y="100330"/>
                  </a:lnTo>
                  <a:lnTo>
                    <a:pt x="1738960" y="100761"/>
                  </a:lnTo>
                  <a:lnTo>
                    <a:pt x="1753514" y="106680"/>
                  </a:lnTo>
                  <a:lnTo>
                    <a:pt x="1758708" y="107530"/>
                  </a:lnTo>
                  <a:lnTo>
                    <a:pt x="1762874" y="109220"/>
                  </a:lnTo>
                  <a:lnTo>
                    <a:pt x="1765998" y="107950"/>
                  </a:lnTo>
                  <a:lnTo>
                    <a:pt x="1769122" y="107950"/>
                  </a:lnTo>
                  <a:lnTo>
                    <a:pt x="1776920" y="111760"/>
                  </a:lnTo>
                  <a:lnTo>
                    <a:pt x="1783156" y="114300"/>
                  </a:lnTo>
                  <a:lnTo>
                    <a:pt x="1790966" y="118110"/>
                  </a:lnTo>
                  <a:lnTo>
                    <a:pt x="1833079" y="135890"/>
                  </a:lnTo>
                  <a:lnTo>
                    <a:pt x="1879892" y="151130"/>
                  </a:lnTo>
                  <a:lnTo>
                    <a:pt x="1892490" y="156210"/>
                  </a:lnTo>
                  <a:lnTo>
                    <a:pt x="1904657" y="161290"/>
                  </a:lnTo>
                  <a:lnTo>
                    <a:pt x="1916531" y="165100"/>
                  </a:lnTo>
                  <a:lnTo>
                    <a:pt x="1928253" y="170180"/>
                  </a:lnTo>
                  <a:lnTo>
                    <a:pt x="1939417" y="175260"/>
                  </a:lnTo>
                  <a:lnTo>
                    <a:pt x="1949704" y="179070"/>
                  </a:lnTo>
                  <a:lnTo>
                    <a:pt x="1968817" y="184150"/>
                  </a:lnTo>
                  <a:lnTo>
                    <a:pt x="1967255" y="185420"/>
                  </a:lnTo>
                  <a:lnTo>
                    <a:pt x="1967255" y="187960"/>
                  </a:lnTo>
                  <a:lnTo>
                    <a:pt x="1958136" y="186690"/>
                  </a:lnTo>
                  <a:lnTo>
                    <a:pt x="1940483" y="185420"/>
                  </a:lnTo>
                  <a:lnTo>
                    <a:pt x="1931377" y="184150"/>
                  </a:lnTo>
                  <a:lnTo>
                    <a:pt x="1910308" y="181610"/>
                  </a:lnTo>
                  <a:lnTo>
                    <a:pt x="1889252" y="180340"/>
                  </a:lnTo>
                  <a:lnTo>
                    <a:pt x="1868182" y="177800"/>
                  </a:lnTo>
                  <a:lnTo>
                    <a:pt x="1847126" y="176530"/>
                  </a:lnTo>
                  <a:lnTo>
                    <a:pt x="1822526" y="173990"/>
                  </a:lnTo>
                  <a:lnTo>
                    <a:pt x="1747278" y="170180"/>
                  </a:lnTo>
                  <a:lnTo>
                    <a:pt x="1730895" y="168910"/>
                  </a:lnTo>
                  <a:lnTo>
                    <a:pt x="1698129" y="165100"/>
                  </a:lnTo>
                  <a:lnTo>
                    <a:pt x="1684388" y="164045"/>
                  </a:lnTo>
                  <a:lnTo>
                    <a:pt x="1653006" y="161290"/>
                  </a:lnTo>
                  <a:lnTo>
                    <a:pt x="1625396" y="160020"/>
                  </a:lnTo>
                  <a:lnTo>
                    <a:pt x="1597482" y="157480"/>
                  </a:lnTo>
                  <a:lnTo>
                    <a:pt x="1522844" y="153682"/>
                  </a:lnTo>
                  <a:lnTo>
                    <a:pt x="1474254" y="151130"/>
                  </a:lnTo>
                  <a:lnTo>
                    <a:pt x="1472692" y="151130"/>
                  </a:lnTo>
                  <a:lnTo>
                    <a:pt x="1460754" y="151130"/>
                  </a:lnTo>
                  <a:lnTo>
                    <a:pt x="1448511" y="149860"/>
                  </a:lnTo>
                  <a:lnTo>
                    <a:pt x="1425892" y="149860"/>
                  </a:lnTo>
                  <a:lnTo>
                    <a:pt x="1401343" y="149860"/>
                  </a:lnTo>
                  <a:lnTo>
                    <a:pt x="1352829" y="148590"/>
                  </a:lnTo>
                  <a:lnTo>
                    <a:pt x="1352156" y="148590"/>
                  </a:lnTo>
                  <a:lnTo>
                    <a:pt x="1327607" y="148590"/>
                  </a:lnTo>
                  <a:lnTo>
                    <a:pt x="1314970" y="147320"/>
                  </a:lnTo>
                  <a:lnTo>
                    <a:pt x="1302639" y="148590"/>
                  </a:lnTo>
                  <a:lnTo>
                    <a:pt x="1277683" y="148590"/>
                  </a:lnTo>
                  <a:lnTo>
                    <a:pt x="1255052" y="148590"/>
                  </a:lnTo>
                  <a:lnTo>
                    <a:pt x="1242822" y="149860"/>
                  </a:lnTo>
                  <a:lnTo>
                    <a:pt x="1163789" y="149860"/>
                  </a:lnTo>
                  <a:lnTo>
                    <a:pt x="1147559" y="149860"/>
                  </a:lnTo>
                  <a:lnTo>
                    <a:pt x="1113307" y="152285"/>
                  </a:lnTo>
                  <a:lnTo>
                    <a:pt x="1109814" y="152400"/>
                  </a:lnTo>
                  <a:lnTo>
                    <a:pt x="1092022" y="153670"/>
                  </a:lnTo>
                  <a:lnTo>
                    <a:pt x="1074864" y="153670"/>
                  </a:lnTo>
                  <a:lnTo>
                    <a:pt x="1073353" y="153670"/>
                  </a:lnTo>
                  <a:lnTo>
                    <a:pt x="1037424" y="154940"/>
                  </a:lnTo>
                  <a:lnTo>
                    <a:pt x="1037170" y="154940"/>
                  </a:lnTo>
                  <a:lnTo>
                    <a:pt x="1034796" y="155117"/>
                  </a:lnTo>
                  <a:lnTo>
                    <a:pt x="1018692" y="156210"/>
                  </a:lnTo>
                  <a:lnTo>
                    <a:pt x="989838" y="156210"/>
                  </a:lnTo>
                  <a:lnTo>
                    <a:pt x="988275" y="156210"/>
                  </a:lnTo>
                  <a:lnTo>
                    <a:pt x="975398" y="157480"/>
                  </a:lnTo>
                  <a:lnTo>
                    <a:pt x="955509" y="158750"/>
                  </a:lnTo>
                  <a:lnTo>
                    <a:pt x="941476" y="160020"/>
                  </a:lnTo>
                  <a:lnTo>
                    <a:pt x="934453" y="161290"/>
                  </a:lnTo>
                  <a:lnTo>
                    <a:pt x="923137" y="161290"/>
                  </a:lnTo>
                  <a:lnTo>
                    <a:pt x="910272" y="160020"/>
                  </a:lnTo>
                  <a:lnTo>
                    <a:pt x="908710" y="160020"/>
                  </a:lnTo>
                  <a:lnTo>
                    <a:pt x="897394" y="160020"/>
                  </a:lnTo>
                  <a:lnTo>
                    <a:pt x="895832" y="160020"/>
                  </a:lnTo>
                  <a:lnTo>
                    <a:pt x="882967" y="161290"/>
                  </a:lnTo>
                  <a:lnTo>
                    <a:pt x="821931" y="165100"/>
                  </a:lnTo>
                  <a:lnTo>
                    <a:pt x="759714" y="170180"/>
                  </a:lnTo>
                  <a:lnTo>
                    <a:pt x="646417" y="177800"/>
                  </a:lnTo>
                  <a:lnTo>
                    <a:pt x="644994" y="178003"/>
                  </a:lnTo>
                  <a:lnTo>
                    <a:pt x="629081" y="179070"/>
                  </a:lnTo>
                  <a:lnTo>
                    <a:pt x="612914" y="181406"/>
                  </a:lnTo>
                  <a:lnTo>
                    <a:pt x="609942" y="181610"/>
                  </a:lnTo>
                  <a:lnTo>
                    <a:pt x="608482" y="181825"/>
                  </a:lnTo>
                  <a:lnTo>
                    <a:pt x="575030" y="184150"/>
                  </a:lnTo>
                  <a:lnTo>
                    <a:pt x="541159" y="189026"/>
                  </a:lnTo>
                  <a:lnTo>
                    <a:pt x="538175" y="189230"/>
                  </a:lnTo>
                  <a:lnTo>
                    <a:pt x="407911" y="204470"/>
                  </a:lnTo>
                  <a:lnTo>
                    <a:pt x="387375" y="205740"/>
                  </a:lnTo>
                  <a:lnTo>
                    <a:pt x="366560" y="209550"/>
                  </a:lnTo>
                  <a:lnTo>
                    <a:pt x="318973" y="217170"/>
                  </a:lnTo>
                  <a:lnTo>
                    <a:pt x="295046" y="222250"/>
                  </a:lnTo>
                  <a:lnTo>
                    <a:pt x="271399" y="226060"/>
                  </a:lnTo>
                  <a:lnTo>
                    <a:pt x="268274" y="226695"/>
                  </a:lnTo>
                  <a:lnTo>
                    <a:pt x="263588" y="227330"/>
                  </a:lnTo>
                  <a:lnTo>
                    <a:pt x="254228" y="227330"/>
                  </a:lnTo>
                  <a:lnTo>
                    <a:pt x="253949" y="229616"/>
                  </a:lnTo>
                  <a:lnTo>
                    <a:pt x="252679" y="229870"/>
                  </a:lnTo>
                  <a:lnTo>
                    <a:pt x="251117" y="240030"/>
                  </a:lnTo>
                  <a:lnTo>
                    <a:pt x="250012" y="247650"/>
                  </a:lnTo>
                  <a:lnTo>
                    <a:pt x="249466" y="254000"/>
                  </a:lnTo>
                  <a:lnTo>
                    <a:pt x="249580" y="262890"/>
                  </a:lnTo>
                  <a:lnTo>
                    <a:pt x="276733" y="295910"/>
                  </a:lnTo>
                  <a:lnTo>
                    <a:pt x="278295" y="295910"/>
                  </a:lnTo>
                  <a:lnTo>
                    <a:pt x="287197" y="297180"/>
                  </a:lnTo>
                  <a:lnTo>
                    <a:pt x="296379" y="297180"/>
                  </a:lnTo>
                  <a:lnTo>
                    <a:pt x="305714" y="295910"/>
                  </a:lnTo>
                  <a:lnTo>
                    <a:pt x="318592" y="294640"/>
                  </a:lnTo>
                  <a:lnTo>
                    <a:pt x="344335" y="290830"/>
                  </a:lnTo>
                  <a:lnTo>
                    <a:pt x="357200" y="289560"/>
                  </a:lnTo>
                  <a:lnTo>
                    <a:pt x="373824" y="288290"/>
                  </a:lnTo>
                  <a:lnTo>
                    <a:pt x="407657" y="284480"/>
                  </a:lnTo>
                  <a:lnTo>
                    <a:pt x="424294" y="281940"/>
                  </a:lnTo>
                  <a:lnTo>
                    <a:pt x="467728" y="278130"/>
                  </a:lnTo>
                  <a:lnTo>
                    <a:pt x="482015" y="275590"/>
                  </a:lnTo>
                  <a:lnTo>
                    <a:pt x="496303" y="274320"/>
                  </a:lnTo>
                  <a:lnTo>
                    <a:pt x="525449" y="270510"/>
                  </a:lnTo>
                  <a:lnTo>
                    <a:pt x="539737" y="267970"/>
                  </a:lnTo>
                  <a:lnTo>
                    <a:pt x="549884" y="267970"/>
                  </a:lnTo>
                  <a:lnTo>
                    <a:pt x="551434" y="267970"/>
                  </a:lnTo>
                  <a:lnTo>
                    <a:pt x="574840" y="266700"/>
                  </a:lnTo>
                  <a:lnTo>
                    <a:pt x="586536" y="265430"/>
                  </a:lnTo>
                  <a:lnTo>
                    <a:pt x="606437" y="262890"/>
                  </a:lnTo>
                  <a:lnTo>
                    <a:pt x="646214" y="256540"/>
                  </a:lnTo>
                  <a:lnTo>
                    <a:pt x="666102" y="254000"/>
                  </a:lnTo>
                  <a:lnTo>
                    <a:pt x="686244" y="252730"/>
                  </a:lnTo>
                  <a:lnTo>
                    <a:pt x="727100" y="248920"/>
                  </a:lnTo>
                  <a:lnTo>
                    <a:pt x="747229" y="246380"/>
                  </a:lnTo>
                  <a:lnTo>
                    <a:pt x="765708" y="245110"/>
                  </a:lnTo>
                  <a:lnTo>
                    <a:pt x="802081" y="241300"/>
                  </a:lnTo>
                  <a:lnTo>
                    <a:pt x="841349" y="238760"/>
                  </a:lnTo>
                  <a:lnTo>
                    <a:pt x="881773" y="237490"/>
                  </a:lnTo>
                  <a:lnTo>
                    <a:pt x="903249" y="237490"/>
                  </a:lnTo>
                  <a:lnTo>
                    <a:pt x="904811" y="237490"/>
                  </a:lnTo>
                  <a:lnTo>
                    <a:pt x="916749" y="236220"/>
                  </a:lnTo>
                  <a:lnTo>
                    <a:pt x="941222" y="232410"/>
                  </a:lnTo>
                  <a:lnTo>
                    <a:pt x="953173" y="231140"/>
                  </a:lnTo>
                  <a:lnTo>
                    <a:pt x="961212" y="231140"/>
                  </a:lnTo>
                  <a:lnTo>
                    <a:pt x="981011" y="233680"/>
                  </a:lnTo>
                  <a:lnTo>
                    <a:pt x="982573" y="233680"/>
                  </a:lnTo>
                  <a:lnTo>
                    <a:pt x="1001166" y="233680"/>
                  </a:lnTo>
                  <a:lnTo>
                    <a:pt x="1003604" y="233680"/>
                  </a:lnTo>
                  <a:lnTo>
                    <a:pt x="1025309" y="231140"/>
                  </a:lnTo>
                  <a:lnTo>
                    <a:pt x="1035862" y="231140"/>
                  </a:lnTo>
                  <a:lnTo>
                    <a:pt x="1074470" y="231140"/>
                  </a:lnTo>
                  <a:lnTo>
                    <a:pt x="1085786" y="231140"/>
                  </a:lnTo>
                  <a:lnTo>
                    <a:pt x="1087348" y="231140"/>
                  </a:lnTo>
                  <a:lnTo>
                    <a:pt x="1099947" y="229870"/>
                  </a:lnTo>
                  <a:lnTo>
                    <a:pt x="1136218" y="226060"/>
                  </a:lnTo>
                  <a:lnTo>
                    <a:pt x="1169911" y="226060"/>
                  </a:lnTo>
                  <a:lnTo>
                    <a:pt x="1191844" y="224790"/>
                  </a:lnTo>
                  <a:lnTo>
                    <a:pt x="1209929" y="222250"/>
                  </a:lnTo>
                  <a:lnTo>
                    <a:pt x="1228928" y="222250"/>
                  </a:lnTo>
                  <a:lnTo>
                    <a:pt x="1249984" y="223520"/>
                  </a:lnTo>
                  <a:lnTo>
                    <a:pt x="1251546" y="223520"/>
                  </a:lnTo>
                  <a:lnTo>
                    <a:pt x="1283919" y="223520"/>
                  </a:lnTo>
                  <a:lnTo>
                    <a:pt x="1330718" y="224790"/>
                  </a:lnTo>
                  <a:lnTo>
                    <a:pt x="1354124" y="226060"/>
                  </a:lnTo>
                  <a:lnTo>
                    <a:pt x="1355686" y="226060"/>
                  </a:lnTo>
                  <a:lnTo>
                    <a:pt x="1365046" y="227330"/>
                  </a:lnTo>
                  <a:lnTo>
                    <a:pt x="1382204" y="227330"/>
                  </a:lnTo>
                  <a:lnTo>
                    <a:pt x="1391564" y="227330"/>
                  </a:lnTo>
                  <a:lnTo>
                    <a:pt x="1401178" y="228600"/>
                  </a:lnTo>
                  <a:lnTo>
                    <a:pt x="1402918" y="228600"/>
                  </a:lnTo>
                  <a:lnTo>
                    <a:pt x="1422527" y="231140"/>
                  </a:lnTo>
                  <a:lnTo>
                    <a:pt x="1430566" y="231140"/>
                  </a:lnTo>
                  <a:lnTo>
                    <a:pt x="1572539" y="231140"/>
                  </a:lnTo>
                  <a:lnTo>
                    <a:pt x="1579321" y="232410"/>
                  </a:lnTo>
                  <a:lnTo>
                    <a:pt x="1592287" y="233680"/>
                  </a:lnTo>
                  <a:lnTo>
                    <a:pt x="1597507" y="233680"/>
                  </a:lnTo>
                  <a:lnTo>
                    <a:pt x="1608277" y="234950"/>
                  </a:lnTo>
                  <a:lnTo>
                    <a:pt x="1619351" y="237490"/>
                  </a:lnTo>
                  <a:lnTo>
                    <a:pt x="1630413" y="238760"/>
                  </a:lnTo>
                  <a:lnTo>
                    <a:pt x="1641182" y="238760"/>
                  </a:lnTo>
                  <a:lnTo>
                    <a:pt x="1654302" y="240030"/>
                  </a:lnTo>
                  <a:lnTo>
                    <a:pt x="1655864" y="240030"/>
                  </a:lnTo>
                  <a:lnTo>
                    <a:pt x="1694230" y="240030"/>
                  </a:lnTo>
                  <a:lnTo>
                    <a:pt x="1716468" y="241300"/>
                  </a:lnTo>
                  <a:lnTo>
                    <a:pt x="1760931" y="246380"/>
                  </a:lnTo>
                  <a:lnTo>
                    <a:pt x="1783156" y="247650"/>
                  </a:lnTo>
                  <a:lnTo>
                    <a:pt x="1786280" y="247916"/>
                  </a:lnTo>
                  <a:lnTo>
                    <a:pt x="1799932" y="250190"/>
                  </a:lnTo>
                  <a:lnTo>
                    <a:pt x="1827237" y="252476"/>
                  </a:lnTo>
                  <a:lnTo>
                    <a:pt x="1828800" y="252730"/>
                  </a:lnTo>
                  <a:lnTo>
                    <a:pt x="1844001" y="254000"/>
                  </a:lnTo>
                  <a:lnTo>
                    <a:pt x="1855711" y="255270"/>
                  </a:lnTo>
                  <a:lnTo>
                    <a:pt x="1879104" y="259080"/>
                  </a:lnTo>
                  <a:lnTo>
                    <a:pt x="1890814" y="260350"/>
                  </a:lnTo>
                  <a:lnTo>
                    <a:pt x="1894078" y="260667"/>
                  </a:lnTo>
                  <a:lnTo>
                    <a:pt x="1906143" y="262890"/>
                  </a:lnTo>
                  <a:lnTo>
                    <a:pt x="1942109" y="266382"/>
                  </a:lnTo>
                  <a:lnTo>
                    <a:pt x="1943849" y="266700"/>
                  </a:lnTo>
                  <a:lnTo>
                    <a:pt x="2040585" y="281940"/>
                  </a:lnTo>
                  <a:lnTo>
                    <a:pt x="2042147" y="281940"/>
                  </a:lnTo>
                  <a:lnTo>
                    <a:pt x="2049945" y="286181"/>
                  </a:lnTo>
                  <a:lnTo>
                    <a:pt x="2049945" y="293370"/>
                  </a:lnTo>
                  <a:lnTo>
                    <a:pt x="2048383" y="300990"/>
                  </a:lnTo>
                  <a:lnTo>
                    <a:pt x="2045258" y="302260"/>
                  </a:lnTo>
                  <a:lnTo>
                    <a:pt x="2033079" y="311150"/>
                  </a:lnTo>
                  <a:lnTo>
                    <a:pt x="2007527" y="328930"/>
                  </a:lnTo>
                  <a:lnTo>
                    <a:pt x="1995335" y="336550"/>
                  </a:lnTo>
                  <a:lnTo>
                    <a:pt x="1982228" y="345440"/>
                  </a:lnTo>
                  <a:lnTo>
                    <a:pt x="1955406" y="364490"/>
                  </a:lnTo>
                  <a:lnTo>
                    <a:pt x="1942299" y="373380"/>
                  </a:lnTo>
                  <a:lnTo>
                    <a:pt x="1938210" y="376910"/>
                  </a:lnTo>
                  <a:lnTo>
                    <a:pt x="1937766" y="377190"/>
                  </a:lnTo>
                  <a:lnTo>
                    <a:pt x="1931111" y="381812"/>
                  </a:lnTo>
                  <a:lnTo>
                    <a:pt x="1930400" y="382270"/>
                  </a:lnTo>
                  <a:lnTo>
                    <a:pt x="1924088" y="386080"/>
                  </a:lnTo>
                  <a:lnTo>
                    <a:pt x="1917331" y="389890"/>
                  </a:lnTo>
                  <a:lnTo>
                    <a:pt x="1909533" y="394512"/>
                  </a:lnTo>
                  <a:lnTo>
                    <a:pt x="1906016" y="396240"/>
                  </a:lnTo>
                  <a:lnTo>
                    <a:pt x="1888058" y="406882"/>
                  </a:lnTo>
                  <a:lnTo>
                    <a:pt x="1878723" y="411480"/>
                  </a:lnTo>
                  <a:lnTo>
                    <a:pt x="1865845" y="419100"/>
                  </a:lnTo>
                  <a:lnTo>
                    <a:pt x="1844979" y="431800"/>
                  </a:lnTo>
                  <a:lnTo>
                    <a:pt x="1835810" y="449580"/>
                  </a:lnTo>
                  <a:lnTo>
                    <a:pt x="1834261" y="471170"/>
                  </a:lnTo>
                  <a:lnTo>
                    <a:pt x="1836204" y="495300"/>
                  </a:lnTo>
                  <a:lnTo>
                    <a:pt x="1836204" y="501650"/>
                  </a:lnTo>
                  <a:lnTo>
                    <a:pt x="1834642" y="509270"/>
                  </a:lnTo>
                  <a:lnTo>
                    <a:pt x="1837766" y="514350"/>
                  </a:lnTo>
                  <a:lnTo>
                    <a:pt x="1842376" y="521970"/>
                  </a:lnTo>
                  <a:lnTo>
                    <a:pt x="1879892" y="538480"/>
                  </a:lnTo>
                  <a:lnTo>
                    <a:pt x="1884565" y="536587"/>
                  </a:lnTo>
                  <a:lnTo>
                    <a:pt x="1893925" y="534670"/>
                  </a:lnTo>
                  <a:lnTo>
                    <a:pt x="1903285" y="524510"/>
                  </a:lnTo>
                  <a:lnTo>
                    <a:pt x="1915972" y="513080"/>
                  </a:lnTo>
                  <a:lnTo>
                    <a:pt x="1921497" y="506730"/>
                  </a:lnTo>
                  <a:lnTo>
                    <a:pt x="1925129" y="500380"/>
                  </a:lnTo>
                  <a:lnTo>
                    <a:pt x="1930501" y="486410"/>
                  </a:lnTo>
                  <a:lnTo>
                    <a:pt x="1938782" y="474980"/>
                  </a:lnTo>
                  <a:lnTo>
                    <a:pt x="1969325" y="449580"/>
                  </a:lnTo>
                  <a:lnTo>
                    <a:pt x="1978367" y="444500"/>
                  </a:lnTo>
                  <a:lnTo>
                    <a:pt x="1982863" y="441871"/>
                  </a:lnTo>
                  <a:lnTo>
                    <a:pt x="1990826" y="438150"/>
                  </a:lnTo>
                  <a:lnTo>
                    <a:pt x="2001583" y="431800"/>
                  </a:lnTo>
                  <a:lnTo>
                    <a:pt x="2016544" y="420370"/>
                  </a:lnTo>
                  <a:lnTo>
                    <a:pt x="2045893" y="400050"/>
                  </a:lnTo>
                  <a:lnTo>
                    <a:pt x="2060867" y="389890"/>
                  </a:lnTo>
                  <a:lnTo>
                    <a:pt x="2071154" y="382270"/>
                  </a:lnTo>
                  <a:lnTo>
                    <a:pt x="2091143" y="368300"/>
                  </a:lnTo>
                  <a:lnTo>
                    <a:pt x="2101430" y="361950"/>
                  </a:lnTo>
                  <a:lnTo>
                    <a:pt x="2124240" y="344170"/>
                  </a:lnTo>
                  <a:lnTo>
                    <a:pt x="2135873" y="335280"/>
                  </a:lnTo>
                  <a:lnTo>
                    <a:pt x="2148230" y="327660"/>
                  </a:lnTo>
                  <a:lnTo>
                    <a:pt x="2154834" y="323850"/>
                  </a:lnTo>
                  <a:lnTo>
                    <a:pt x="2156396" y="323342"/>
                  </a:lnTo>
                  <a:lnTo>
                    <a:pt x="2160905" y="322580"/>
                  </a:lnTo>
                  <a:lnTo>
                    <a:pt x="2167267" y="320548"/>
                  </a:lnTo>
                  <a:lnTo>
                    <a:pt x="2193480" y="308610"/>
                  </a:lnTo>
                  <a:lnTo>
                    <a:pt x="2196592" y="307340"/>
                  </a:lnTo>
                  <a:lnTo>
                    <a:pt x="2202421" y="302260"/>
                  </a:lnTo>
                  <a:lnTo>
                    <a:pt x="2208098" y="298450"/>
                  </a:lnTo>
                  <a:lnTo>
                    <a:pt x="2213483" y="294640"/>
                  </a:lnTo>
                  <a:lnTo>
                    <a:pt x="2218436" y="289560"/>
                  </a:lnTo>
                  <a:lnTo>
                    <a:pt x="2219464" y="287020"/>
                  </a:lnTo>
                  <a:lnTo>
                    <a:pt x="2219604" y="281940"/>
                  </a:lnTo>
                  <a:lnTo>
                    <a:pt x="2221509" y="278130"/>
                  </a:lnTo>
                  <a:lnTo>
                    <a:pt x="2226233" y="278130"/>
                  </a:lnTo>
                  <a:lnTo>
                    <a:pt x="2227796" y="278130"/>
                  </a:lnTo>
                  <a:lnTo>
                    <a:pt x="2229358" y="275590"/>
                  </a:lnTo>
                  <a:lnTo>
                    <a:pt x="2229358" y="266700"/>
                  </a:lnTo>
                  <a:lnTo>
                    <a:pt x="2226233" y="257810"/>
                  </a:lnTo>
                  <a:lnTo>
                    <a:pt x="2229358" y="251460"/>
                  </a:lnTo>
                  <a:lnTo>
                    <a:pt x="2234400" y="241300"/>
                  </a:lnTo>
                  <a:lnTo>
                    <a:pt x="2235797" y="2298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4858257" y="2444826"/>
            <a:ext cx="2131060" cy="75311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imes New Roman"/>
              <a:cs typeface="Times New Roman"/>
            </a:endParaRPr>
          </a:p>
          <a:p>
            <a:pPr marL="321945">
              <a:lnSpc>
                <a:spcPct val="100000"/>
              </a:lnSpc>
            </a:pPr>
            <a:r>
              <a:rPr sz="1550" b="1" dirty="0">
                <a:solidFill>
                  <a:srgbClr val="0D1D60"/>
                </a:solidFill>
                <a:latin typeface="Century Gothic"/>
                <a:cs typeface="Century Gothic"/>
              </a:rPr>
              <a:t>...als</a:t>
            </a:r>
            <a:r>
              <a:rPr sz="15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5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Oldtimer...</a:t>
            </a:r>
            <a:endParaRPr sz="155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858257" y="5640834"/>
            <a:ext cx="2131060" cy="75311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614"/>
              </a:lnSpc>
            </a:pPr>
            <a:r>
              <a:rPr sz="13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…als</a:t>
            </a:r>
            <a:endParaRPr sz="1350">
              <a:latin typeface="Century Gothic"/>
              <a:cs typeface="Century Gothic"/>
            </a:endParaRPr>
          </a:p>
          <a:p>
            <a:pPr marL="266065" marR="259079" algn="ctr">
              <a:lnSpc>
                <a:spcPct val="115700"/>
              </a:lnSpc>
            </a:pPr>
            <a:r>
              <a:rPr sz="1350" b="1" spc="40" dirty="0">
                <a:solidFill>
                  <a:srgbClr val="0D1D60"/>
                </a:solidFill>
                <a:latin typeface="Century Gothic"/>
                <a:cs typeface="Century Gothic"/>
              </a:rPr>
              <a:t>Ausstellungsstück </a:t>
            </a:r>
            <a:r>
              <a:rPr sz="1350" b="1" dirty="0">
                <a:solidFill>
                  <a:srgbClr val="0D1D60"/>
                </a:solidFill>
                <a:latin typeface="Century Gothic"/>
                <a:cs typeface="Century Gothic"/>
              </a:rPr>
              <a:t>im</a:t>
            </a:r>
            <a:r>
              <a:rPr sz="1350" b="1" spc="-7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Museum…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6000" y="6061509"/>
            <a:ext cx="6122035" cy="99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800"/>
              </a:lnSpc>
              <a:spcBef>
                <a:spcPts val="100"/>
              </a:spcBef>
            </a:pP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Sie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kommen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an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anderer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Verdana"/>
                <a:cs typeface="Verdana"/>
              </a:rPr>
              <a:t>Stelle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wieder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zum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Einsatz…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16000" y="3507021"/>
            <a:ext cx="6455410" cy="219138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4120"/>
              </a:lnSpc>
              <a:spcBef>
                <a:spcPts val="700"/>
              </a:spcBef>
            </a:pPr>
            <a:r>
              <a:rPr sz="3900" spc="165" dirty="0"/>
              <a:t>Historische </a:t>
            </a:r>
            <a:r>
              <a:rPr sz="3900" spc="85" dirty="0"/>
              <a:t>Fahrgeschäfte</a:t>
            </a:r>
            <a:r>
              <a:rPr sz="3900" spc="-35" dirty="0"/>
              <a:t> </a:t>
            </a:r>
            <a:r>
              <a:rPr sz="3900" spc="-25" dirty="0"/>
              <a:t>und </a:t>
            </a:r>
            <a:r>
              <a:rPr sz="3900" spc="105" dirty="0"/>
              <a:t>Schaustellerfahrzeuge </a:t>
            </a:r>
            <a:r>
              <a:rPr sz="3900" dirty="0"/>
              <a:t>werden</a:t>
            </a:r>
            <a:r>
              <a:rPr sz="3900" spc="95" dirty="0"/>
              <a:t> </a:t>
            </a:r>
            <a:r>
              <a:rPr sz="3900" spc="55" dirty="0"/>
              <a:t>nicht</a:t>
            </a:r>
            <a:r>
              <a:rPr sz="3900" spc="100" dirty="0"/>
              <a:t> </a:t>
            </a:r>
            <a:r>
              <a:rPr sz="3900" spc="140" dirty="0"/>
              <a:t>verschrottet</a:t>
            </a:r>
            <a:endParaRPr sz="3900"/>
          </a:p>
        </p:txBody>
      </p:sp>
      <p:sp>
        <p:nvSpPr>
          <p:cNvPr id="17" name="object 17"/>
          <p:cNvSpPr txBox="1"/>
          <p:nvPr/>
        </p:nvSpPr>
        <p:spPr>
          <a:xfrm>
            <a:off x="14858257" y="8836842"/>
            <a:ext cx="2131060" cy="75311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1905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15"/>
              </a:spcBef>
            </a:pPr>
            <a:r>
              <a:rPr sz="1350" b="1" spc="-80" dirty="0">
                <a:solidFill>
                  <a:srgbClr val="0D1D60"/>
                </a:solidFill>
                <a:latin typeface="Century Gothic"/>
                <a:cs typeface="Century Gothic"/>
              </a:rPr>
              <a:t>…oder</a:t>
            </a:r>
            <a:r>
              <a:rPr sz="1350" b="1" spc="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auch</a:t>
            </a:r>
            <a:r>
              <a:rPr sz="1350" b="1" spc="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dirty="0">
                <a:solidFill>
                  <a:srgbClr val="0D1D60"/>
                </a:solidFill>
                <a:latin typeface="Century Gothic"/>
                <a:cs typeface="Century Gothic"/>
              </a:rPr>
              <a:t>wieder</a:t>
            </a:r>
            <a:r>
              <a:rPr sz="1350" b="1" spc="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im</a:t>
            </a:r>
            <a:endParaRPr sz="1350">
              <a:latin typeface="Century Gothic"/>
              <a:cs typeface="Century Gothic"/>
            </a:endParaRPr>
          </a:p>
          <a:p>
            <a:pPr marL="640080" marR="154940" indent="-478155">
              <a:lnSpc>
                <a:spcPct val="115700"/>
              </a:lnSpc>
            </a:pPr>
            <a:r>
              <a:rPr sz="1350" b="1" dirty="0">
                <a:solidFill>
                  <a:srgbClr val="0D1D60"/>
                </a:solidFill>
                <a:latin typeface="Century Gothic"/>
                <a:cs typeface="Century Gothic"/>
              </a:rPr>
              <a:t>neuen</a:t>
            </a:r>
            <a:r>
              <a:rPr sz="13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dirty="0">
                <a:solidFill>
                  <a:srgbClr val="0D1D60"/>
                </a:solidFill>
                <a:latin typeface="Century Gothic"/>
                <a:cs typeface="Century Gothic"/>
              </a:rPr>
              <a:t>Glanz</a:t>
            </a:r>
            <a:r>
              <a:rPr sz="13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dirty="0">
                <a:solidFill>
                  <a:srgbClr val="0D1D60"/>
                </a:solidFill>
                <a:latin typeface="Century Gothic"/>
                <a:cs typeface="Century Gothic"/>
              </a:rPr>
              <a:t>auf</a:t>
            </a:r>
            <a:r>
              <a:rPr sz="13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dem </a:t>
            </a:r>
            <a:r>
              <a:rPr sz="1350" b="1" spc="50" dirty="0">
                <a:solidFill>
                  <a:srgbClr val="0D1D60"/>
                </a:solidFill>
                <a:latin typeface="Century Gothic"/>
                <a:cs typeface="Century Gothic"/>
              </a:rPr>
              <a:t>Festplatz!</a:t>
            </a:r>
            <a:endParaRPr sz="1350">
              <a:latin typeface="Century Gothic"/>
              <a:cs typeface="Century Gothic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36472" y="486359"/>
            <a:ext cx="13032740" cy="2547620"/>
            <a:chOff x="1036472" y="486359"/>
            <a:chExt cx="13032740" cy="2547620"/>
          </a:xfrm>
        </p:grpSpPr>
        <p:sp>
          <p:nvSpPr>
            <p:cNvPr id="19" name="object 19"/>
            <p:cNvSpPr/>
            <p:nvPr/>
          </p:nvSpPr>
          <p:spPr>
            <a:xfrm>
              <a:off x="12360013" y="1289416"/>
              <a:ext cx="1709420" cy="1744980"/>
            </a:xfrm>
            <a:custGeom>
              <a:avLst/>
              <a:gdLst/>
              <a:ahLst/>
              <a:cxnLst/>
              <a:rect l="l" t="t" r="r" b="b"/>
              <a:pathLst>
                <a:path w="1709419" h="1744980">
                  <a:moveTo>
                    <a:pt x="1212670" y="423861"/>
                  </a:moveTo>
                  <a:lnTo>
                    <a:pt x="1233576" y="458968"/>
                  </a:lnTo>
                  <a:lnTo>
                    <a:pt x="1251489" y="464523"/>
                  </a:lnTo>
                  <a:lnTo>
                    <a:pt x="1256242" y="464343"/>
                  </a:lnTo>
                  <a:lnTo>
                    <a:pt x="1309413" y="447275"/>
                  </a:lnTo>
                  <a:lnTo>
                    <a:pt x="1355705" y="431214"/>
                  </a:lnTo>
                  <a:lnTo>
                    <a:pt x="1398560" y="415929"/>
                  </a:lnTo>
                  <a:lnTo>
                    <a:pt x="1441421" y="401189"/>
                  </a:lnTo>
                  <a:lnTo>
                    <a:pt x="1487727" y="386764"/>
                  </a:lnTo>
                  <a:lnTo>
                    <a:pt x="1538988" y="369737"/>
                  </a:lnTo>
                  <a:lnTo>
                    <a:pt x="1591327" y="354445"/>
                  </a:lnTo>
                  <a:lnTo>
                    <a:pt x="1642406" y="336525"/>
                  </a:lnTo>
                  <a:lnTo>
                    <a:pt x="1689890" y="311616"/>
                  </a:lnTo>
                  <a:lnTo>
                    <a:pt x="1709061" y="273542"/>
                  </a:lnTo>
                  <a:lnTo>
                    <a:pt x="1702801" y="238489"/>
                  </a:lnTo>
                  <a:lnTo>
                    <a:pt x="1678672" y="206636"/>
                  </a:lnTo>
                  <a:lnTo>
                    <a:pt x="1644237" y="178161"/>
                  </a:lnTo>
                  <a:lnTo>
                    <a:pt x="1607060" y="153245"/>
                  </a:lnTo>
                  <a:lnTo>
                    <a:pt x="1574704" y="132065"/>
                  </a:lnTo>
                  <a:lnTo>
                    <a:pt x="1555485" y="120409"/>
                  </a:lnTo>
                  <a:lnTo>
                    <a:pt x="1548003" y="215762"/>
                  </a:lnTo>
                  <a:lnTo>
                    <a:pt x="1518368" y="218136"/>
                  </a:lnTo>
                  <a:lnTo>
                    <a:pt x="1512832" y="288698"/>
                  </a:lnTo>
                  <a:lnTo>
                    <a:pt x="1467591" y="303761"/>
                  </a:lnTo>
                  <a:lnTo>
                    <a:pt x="1420790" y="319244"/>
                  </a:lnTo>
                  <a:lnTo>
                    <a:pt x="1373317" y="335151"/>
                  </a:lnTo>
                  <a:lnTo>
                    <a:pt x="1326058" y="351483"/>
                  </a:lnTo>
                  <a:lnTo>
                    <a:pt x="1279899" y="368244"/>
                  </a:lnTo>
                  <a:lnTo>
                    <a:pt x="1235727" y="385434"/>
                  </a:lnTo>
                  <a:lnTo>
                    <a:pt x="1213470" y="414382"/>
                  </a:lnTo>
                  <a:lnTo>
                    <a:pt x="1212670" y="423861"/>
                  </a:lnTo>
                  <a:close/>
                </a:path>
                <a:path w="1709419" h="1744980">
                  <a:moveTo>
                    <a:pt x="1290127" y="69272"/>
                  </a:moveTo>
                  <a:lnTo>
                    <a:pt x="1294846" y="71984"/>
                  </a:lnTo>
                  <a:lnTo>
                    <a:pt x="1301231" y="75203"/>
                  </a:lnTo>
                  <a:lnTo>
                    <a:pt x="1309916" y="79674"/>
                  </a:lnTo>
                  <a:lnTo>
                    <a:pt x="1367576" y="110558"/>
                  </a:lnTo>
                  <a:lnTo>
                    <a:pt x="1413142" y="135569"/>
                  </a:lnTo>
                  <a:lnTo>
                    <a:pt x="1459793" y="161949"/>
                  </a:lnTo>
                  <a:lnTo>
                    <a:pt x="1505443" y="188933"/>
                  </a:lnTo>
                  <a:lnTo>
                    <a:pt x="1548003" y="215762"/>
                  </a:lnTo>
                  <a:lnTo>
                    <a:pt x="1555485" y="120409"/>
                  </a:lnTo>
                  <a:lnTo>
                    <a:pt x="1480256" y="77001"/>
                  </a:lnTo>
                  <a:lnTo>
                    <a:pt x="1431727" y="52002"/>
                  </a:lnTo>
                  <a:lnTo>
                    <a:pt x="1382328" y="28691"/>
                  </a:lnTo>
                  <a:lnTo>
                    <a:pt x="1332060" y="7068"/>
                  </a:lnTo>
                  <a:lnTo>
                    <a:pt x="1318788" y="2531"/>
                  </a:lnTo>
                  <a:lnTo>
                    <a:pt x="1312165" y="0"/>
                  </a:lnTo>
                  <a:lnTo>
                    <a:pt x="1304920" y="162"/>
                  </a:lnTo>
                  <a:lnTo>
                    <a:pt x="1299119" y="1520"/>
                  </a:lnTo>
                  <a:lnTo>
                    <a:pt x="1293701" y="70568"/>
                  </a:lnTo>
                  <a:lnTo>
                    <a:pt x="1290127" y="69272"/>
                  </a:lnTo>
                  <a:close/>
                </a:path>
                <a:path w="1709419" h="1744980">
                  <a:moveTo>
                    <a:pt x="0" y="1710259"/>
                  </a:moveTo>
                  <a:lnTo>
                    <a:pt x="21493" y="1741742"/>
                  </a:lnTo>
                  <a:lnTo>
                    <a:pt x="33194" y="1744529"/>
                  </a:lnTo>
                  <a:lnTo>
                    <a:pt x="41267" y="1744118"/>
                  </a:lnTo>
                  <a:lnTo>
                    <a:pt x="102954" y="1556857"/>
                  </a:lnTo>
                  <a:lnTo>
                    <a:pt x="135560" y="1411624"/>
                  </a:lnTo>
                  <a:lnTo>
                    <a:pt x="147792" y="1361256"/>
                  </a:lnTo>
                  <a:lnTo>
                    <a:pt x="160821" y="1310395"/>
                  </a:lnTo>
                  <a:lnTo>
                    <a:pt x="174718" y="1259331"/>
                  </a:lnTo>
                  <a:lnTo>
                    <a:pt x="189553" y="1208356"/>
                  </a:lnTo>
                  <a:lnTo>
                    <a:pt x="205396" y="1157760"/>
                  </a:lnTo>
                  <a:lnTo>
                    <a:pt x="222318" y="1107834"/>
                  </a:lnTo>
                  <a:lnTo>
                    <a:pt x="240400" y="1058841"/>
                  </a:lnTo>
                  <a:lnTo>
                    <a:pt x="259677" y="1011157"/>
                  </a:lnTo>
                  <a:lnTo>
                    <a:pt x="280254" y="964987"/>
                  </a:lnTo>
                  <a:lnTo>
                    <a:pt x="302190" y="920651"/>
                  </a:lnTo>
                  <a:lnTo>
                    <a:pt x="325554" y="878440"/>
                  </a:lnTo>
                  <a:lnTo>
                    <a:pt x="350505" y="830503"/>
                  </a:lnTo>
                  <a:lnTo>
                    <a:pt x="376556" y="783921"/>
                  </a:lnTo>
                  <a:lnTo>
                    <a:pt x="403747" y="738777"/>
                  </a:lnTo>
                  <a:lnTo>
                    <a:pt x="432119" y="695151"/>
                  </a:lnTo>
                  <a:lnTo>
                    <a:pt x="461713" y="653124"/>
                  </a:lnTo>
                  <a:lnTo>
                    <a:pt x="492568" y="612779"/>
                  </a:lnTo>
                  <a:lnTo>
                    <a:pt x="524725" y="574196"/>
                  </a:lnTo>
                  <a:lnTo>
                    <a:pt x="558223" y="537457"/>
                  </a:lnTo>
                  <a:lnTo>
                    <a:pt x="593105" y="502643"/>
                  </a:lnTo>
                  <a:lnTo>
                    <a:pt x="629409" y="469836"/>
                  </a:lnTo>
                  <a:lnTo>
                    <a:pt x="667176" y="439117"/>
                  </a:lnTo>
                  <a:lnTo>
                    <a:pt x="706446" y="410568"/>
                  </a:lnTo>
                  <a:lnTo>
                    <a:pt x="747260" y="384269"/>
                  </a:lnTo>
                  <a:lnTo>
                    <a:pt x="789658" y="360303"/>
                  </a:lnTo>
                  <a:lnTo>
                    <a:pt x="833416" y="340343"/>
                  </a:lnTo>
                  <a:lnTo>
                    <a:pt x="879270" y="324316"/>
                  </a:lnTo>
                  <a:lnTo>
                    <a:pt x="927155" y="311629"/>
                  </a:lnTo>
                  <a:lnTo>
                    <a:pt x="977006" y="301690"/>
                  </a:lnTo>
                  <a:lnTo>
                    <a:pt x="1028756" y="293905"/>
                  </a:lnTo>
                  <a:lnTo>
                    <a:pt x="1082341" y="287682"/>
                  </a:lnTo>
                  <a:lnTo>
                    <a:pt x="1137693" y="282426"/>
                  </a:lnTo>
                  <a:lnTo>
                    <a:pt x="1188570" y="280522"/>
                  </a:lnTo>
                  <a:lnTo>
                    <a:pt x="1239940" y="279883"/>
                  </a:lnTo>
                  <a:lnTo>
                    <a:pt x="1290279" y="280489"/>
                  </a:lnTo>
                  <a:lnTo>
                    <a:pt x="1341110" y="282360"/>
                  </a:lnTo>
                  <a:lnTo>
                    <a:pt x="1391927" y="285489"/>
                  </a:lnTo>
                  <a:lnTo>
                    <a:pt x="1452227" y="288349"/>
                  </a:lnTo>
                  <a:lnTo>
                    <a:pt x="1482571" y="289163"/>
                  </a:lnTo>
                  <a:lnTo>
                    <a:pt x="1512832" y="288698"/>
                  </a:lnTo>
                  <a:lnTo>
                    <a:pt x="1518368" y="218136"/>
                  </a:lnTo>
                  <a:lnTo>
                    <a:pt x="1498992" y="219689"/>
                  </a:lnTo>
                  <a:lnTo>
                    <a:pt x="1447018" y="219217"/>
                  </a:lnTo>
                  <a:lnTo>
                    <a:pt x="1392397" y="216274"/>
                  </a:lnTo>
                  <a:lnTo>
                    <a:pt x="1335447" y="212786"/>
                  </a:lnTo>
                  <a:lnTo>
                    <a:pt x="1276483" y="210681"/>
                  </a:lnTo>
                  <a:lnTo>
                    <a:pt x="1228632" y="210924"/>
                  </a:lnTo>
                  <a:lnTo>
                    <a:pt x="1180387" y="211832"/>
                  </a:lnTo>
                  <a:lnTo>
                    <a:pt x="1131916" y="213664"/>
                  </a:lnTo>
                  <a:lnTo>
                    <a:pt x="1083386" y="216684"/>
                  </a:lnTo>
                  <a:lnTo>
                    <a:pt x="1034966" y="221153"/>
                  </a:lnTo>
                  <a:lnTo>
                    <a:pt x="986824" y="227331"/>
                  </a:lnTo>
                  <a:lnTo>
                    <a:pt x="939127" y="235481"/>
                  </a:lnTo>
                  <a:lnTo>
                    <a:pt x="892044" y="245863"/>
                  </a:lnTo>
                  <a:lnTo>
                    <a:pt x="845741" y="258740"/>
                  </a:lnTo>
                  <a:lnTo>
                    <a:pt x="800389" y="274373"/>
                  </a:lnTo>
                  <a:lnTo>
                    <a:pt x="756153" y="293023"/>
                  </a:lnTo>
                  <a:lnTo>
                    <a:pt x="713202" y="314951"/>
                  </a:lnTo>
                  <a:lnTo>
                    <a:pt x="671705" y="340420"/>
                  </a:lnTo>
                  <a:lnTo>
                    <a:pt x="628082" y="371955"/>
                  </a:lnTo>
                  <a:lnTo>
                    <a:pt x="586025" y="405225"/>
                  </a:lnTo>
                  <a:lnTo>
                    <a:pt x="545536" y="440230"/>
                  </a:lnTo>
                  <a:lnTo>
                    <a:pt x="506614" y="476970"/>
                  </a:lnTo>
                  <a:lnTo>
                    <a:pt x="469259" y="515444"/>
                  </a:lnTo>
                  <a:lnTo>
                    <a:pt x="433471" y="555652"/>
                  </a:lnTo>
                  <a:lnTo>
                    <a:pt x="399447" y="597364"/>
                  </a:lnTo>
                  <a:lnTo>
                    <a:pt x="367385" y="640348"/>
                  </a:lnTo>
                  <a:lnTo>
                    <a:pt x="337283" y="684605"/>
                  </a:lnTo>
                  <a:lnTo>
                    <a:pt x="309143" y="730133"/>
                  </a:lnTo>
                  <a:lnTo>
                    <a:pt x="282964" y="776934"/>
                  </a:lnTo>
                  <a:lnTo>
                    <a:pt x="258736" y="825027"/>
                  </a:lnTo>
                  <a:lnTo>
                    <a:pt x="234148" y="870974"/>
                  </a:lnTo>
                  <a:lnTo>
                    <a:pt x="210870" y="917412"/>
                  </a:lnTo>
                  <a:lnTo>
                    <a:pt x="188912" y="964322"/>
                  </a:lnTo>
                  <a:lnTo>
                    <a:pt x="168275" y="1011703"/>
                  </a:lnTo>
                  <a:lnTo>
                    <a:pt x="148958" y="1059556"/>
                  </a:lnTo>
                  <a:lnTo>
                    <a:pt x="130962" y="1107880"/>
                  </a:lnTo>
                  <a:lnTo>
                    <a:pt x="114287" y="1156676"/>
                  </a:lnTo>
                  <a:lnTo>
                    <a:pt x="98932" y="1205943"/>
                  </a:lnTo>
                  <a:lnTo>
                    <a:pt x="84897" y="1255681"/>
                  </a:lnTo>
                  <a:lnTo>
                    <a:pt x="72183" y="1305891"/>
                  </a:lnTo>
                  <a:lnTo>
                    <a:pt x="60789" y="1356572"/>
                  </a:lnTo>
                  <a:lnTo>
                    <a:pt x="50716" y="1407725"/>
                  </a:lnTo>
                  <a:lnTo>
                    <a:pt x="32672" y="1507014"/>
                  </a:lnTo>
                  <a:lnTo>
                    <a:pt x="334" y="1706230"/>
                  </a:lnTo>
                  <a:lnTo>
                    <a:pt x="0" y="1710259"/>
                  </a:lnTo>
                  <a:close/>
                </a:path>
                <a:path w="1709419" h="1744980">
                  <a:moveTo>
                    <a:pt x="1286779" y="67045"/>
                  </a:moveTo>
                  <a:lnTo>
                    <a:pt x="1288594" y="68391"/>
                  </a:lnTo>
                  <a:lnTo>
                    <a:pt x="1290127" y="69272"/>
                  </a:lnTo>
                  <a:lnTo>
                    <a:pt x="1293701" y="70568"/>
                  </a:lnTo>
                  <a:lnTo>
                    <a:pt x="1286779" y="67045"/>
                  </a:lnTo>
                  <a:close/>
                </a:path>
                <a:path w="1709419" h="1744980">
                  <a:moveTo>
                    <a:pt x="1291786" y="3236"/>
                  </a:moveTo>
                  <a:lnTo>
                    <a:pt x="1286779" y="67045"/>
                  </a:lnTo>
                  <a:lnTo>
                    <a:pt x="1293701" y="70568"/>
                  </a:lnTo>
                  <a:lnTo>
                    <a:pt x="1299119" y="1520"/>
                  </a:lnTo>
                  <a:lnTo>
                    <a:pt x="1291786" y="3236"/>
                  </a:lnTo>
                  <a:close/>
                </a:path>
                <a:path w="1709419" h="1744980">
                  <a:moveTo>
                    <a:pt x="1269307" y="31158"/>
                  </a:moveTo>
                  <a:lnTo>
                    <a:pt x="1286856" y="68086"/>
                  </a:lnTo>
                  <a:lnTo>
                    <a:pt x="1290127" y="69272"/>
                  </a:lnTo>
                  <a:lnTo>
                    <a:pt x="1288594" y="68391"/>
                  </a:lnTo>
                  <a:lnTo>
                    <a:pt x="1286779" y="67045"/>
                  </a:lnTo>
                  <a:lnTo>
                    <a:pt x="1291786" y="3236"/>
                  </a:lnTo>
                  <a:lnTo>
                    <a:pt x="1289780" y="3706"/>
                  </a:lnTo>
                  <a:lnTo>
                    <a:pt x="1283271" y="6971"/>
                  </a:lnTo>
                  <a:lnTo>
                    <a:pt x="1278196" y="11757"/>
                  </a:lnTo>
                  <a:lnTo>
                    <a:pt x="1270914" y="24370"/>
                  </a:lnTo>
                  <a:lnTo>
                    <a:pt x="1269307" y="311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028700" y="8777873"/>
            <a:ext cx="8115300" cy="66675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02565" rIns="0" bIns="0" rtlCol="0">
            <a:spAutoFit/>
          </a:bodyPr>
          <a:lstStyle/>
          <a:p>
            <a:pPr marL="189230">
              <a:lnSpc>
                <a:spcPct val="100000"/>
              </a:lnSpc>
              <a:spcBef>
                <a:spcPts val="1595"/>
              </a:spcBef>
            </a:pPr>
            <a:r>
              <a:rPr sz="1900" b="1" dirty="0">
                <a:solidFill>
                  <a:srgbClr val="0D1D60"/>
                </a:solidFill>
                <a:latin typeface="Century Gothic"/>
                <a:cs typeface="Century Gothic"/>
              </a:rPr>
              <a:t>Kleine</a:t>
            </a:r>
            <a:r>
              <a:rPr sz="19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0D1D60"/>
                </a:solidFill>
                <a:latin typeface="Century Gothic"/>
                <a:cs typeface="Century Gothic"/>
              </a:rPr>
              <a:t>Randbemerkung:</a:t>
            </a:r>
            <a:r>
              <a:rPr sz="1900" b="1" spc="3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900" spc="-20" dirty="0">
                <a:solidFill>
                  <a:srgbClr val="0D1D60"/>
                </a:solidFill>
                <a:latin typeface="Verdana"/>
                <a:cs typeface="Verdana"/>
              </a:rPr>
              <a:t>Auch</a:t>
            </a:r>
            <a:r>
              <a:rPr sz="19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0D1D60"/>
                </a:solidFill>
                <a:latin typeface="Verdana"/>
                <a:cs typeface="Verdana"/>
              </a:rPr>
              <a:t>das</a:t>
            </a:r>
            <a:r>
              <a:rPr sz="190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spc="-20" dirty="0">
                <a:solidFill>
                  <a:srgbClr val="0D1D60"/>
                </a:solidFill>
                <a:latin typeface="Verdana"/>
                <a:cs typeface="Verdana"/>
              </a:rPr>
              <a:t>Leben</a:t>
            </a:r>
            <a:r>
              <a:rPr sz="19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spc="-10" dirty="0">
                <a:solidFill>
                  <a:srgbClr val="0D1D60"/>
                </a:solidFill>
                <a:latin typeface="Verdana"/>
                <a:cs typeface="Verdana"/>
              </a:rPr>
              <a:t>eines</a:t>
            </a:r>
            <a:r>
              <a:rPr sz="19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spc="-30" dirty="0">
                <a:solidFill>
                  <a:srgbClr val="0D1D60"/>
                </a:solidFill>
                <a:latin typeface="Verdana"/>
                <a:cs typeface="Verdana"/>
              </a:rPr>
              <a:t>Fahrchips</a:t>
            </a:r>
            <a:r>
              <a:rPr sz="19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spc="-40" dirty="0">
                <a:solidFill>
                  <a:srgbClr val="0D1D60"/>
                </a:solidFill>
                <a:latin typeface="Verdana"/>
                <a:cs typeface="Verdana"/>
              </a:rPr>
              <a:t>ist</a:t>
            </a:r>
            <a:r>
              <a:rPr sz="190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spc="-10" dirty="0">
                <a:solidFill>
                  <a:srgbClr val="0D1D60"/>
                </a:solidFill>
                <a:latin typeface="Verdana"/>
                <a:cs typeface="Verdana"/>
              </a:rPr>
              <a:t>lang!</a:t>
            </a:r>
            <a:endParaRPr sz="1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57725" y="0"/>
              <a:ext cx="13630274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765624" cy="10286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700" y="3007718"/>
            <a:ext cx="4371975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R="29845" algn="ctr">
              <a:lnSpc>
                <a:spcPct val="100000"/>
              </a:lnSpc>
              <a:spcBef>
                <a:spcPts val="1630"/>
              </a:spcBef>
            </a:pPr>
            <a:r>
              <a:rPr sz="2550" dirty="0">
                <a:solidFill>
                  <a:srgbClr val="0D1D60"/>
                </a:solidFill>
              </a:rPr>
              <a:t>Die</a:t>
            </a:r>
            <a:r>
              <a:rPr sz="2550" spc="125" dirty="0">
                <a:solidFill>
                  <a:srgbClr val="0D1D60"/>
                </a:solidFill>
              </a:rPr>
              <a:t> </a:t>
            </a:r>
            <a:r>
              <a:rPr sz="2550" dirty="0">
                <a:solidFill>
                  <a:srgbClr val="0D1D60"/>
                </a:solidFill>
              </a:rPr>
              <a:t>nächste</a:t>
            </a:r>
            <a:r>
              <a:rPr sz="2550" spc="125" dirty="0">
                <a:solidFill>
                  <a:srgbClr val="0D1D60"/>
                </a:solidFill>
              </a:rPr>
              <a:t> </a:t>
            </a:r>
            <a:r>
              <a:rPr sz="2550" spc="75" dirty="0">
                <a:solidFill>
                  <a:srgbClr val="0D1D60"/>
                </a:solidFill>
              </a:rPr>
              <a:t>Sparte</a:t>
            </a:r>
            <a:endParaRPr sz="2550"/>
          </a:p>
        </p:txBody>
      </p:sp>
      <p:sp>
        <p:nvSpPr>
          <p:cNvPr id="6" name="object 6"/>
          <p:cNvSpPr txBox="1"/>
          <p:nvPr/>
        </p:nvSpPr>
        <p:spPr>
          <a:xfrm>
            <a:off x="1016000" y="3904191"/>
            <a:ext cx="6402070" cy="371729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>
              <a:lnSpc>
                <a:spcPts val="7050"/>
              </a:lnSpc>
              <a:spcBef>
                <a:spcPts val="1060"/>
              </a:spcBef>
            </a:pPr>
            <a:r>
              <a:rPr sz="66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Viele </a:t>
            </a:r>
            <a:r>
              <a:rPr sz="6600" b="1" spc="250" dirty="0">
                <a:solidFill>
                  <a:srgbClr val="FFFFFF"/>
                </a:solidFill>
                <a:latin typeface="Century Gothic"/>
                <a:cs typeface="Century Gothic"/>
              </a:rPr>
              <a:t>Schausteller </a:t>
            </a:r>
            <a:r>
              <a:rPr sz="66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betreiben </a:t>
            </a:r>
            <a:r>
              <a:rPr sz="6600" b="1" spc="175" dirty="0">
                <a:solidFill>
                  <a:srgbClr val="FFFFFF"/>
                </a:solidFill>
                <a:latin typeface="Century Gothic"/>
                <a:cs typeface="Century Gothic"/>
              </a:rPr>
              <a:t>Spielgeschäfte</a:t>
            </a:r>
            <a:endParaRPr sz="66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6000" y="8203805"/>
            <a:ext cx="7435850" cy="1482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8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Also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z.B.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Verlosungen,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Ballwurf,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Fadenziehen, 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Pusher,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Greifer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oder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Schießgeschäfte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35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überall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gibt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was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zu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gewinnen!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28700" y="486361"/>
            <a:ext cx="4417695" cy="7520940"/>
            <a:chOff x="1028700" y="486361"/>
            <a:chExt cx="4417695" cy="7520940"/>
          </a:xfrm>
        </p:grpSpPr>
        <p:sp>
          <p:nvSpPr>
            <p:cNvPr id="9" name="object 9"/>
            <p:cNvSpPr/>
            <p:nvPr/>
          </p:nvSpPr>
          <p:spPr>
            <a:xfrm>
              <a:off x="1028700" y="7987905"/>
              <a:ext cx="4417695" cy="0"/>
            </a:xfrm>
            <a:custGeom>
              <a:avLst/>
              <a:gdLst/>
              <a:ahLst/>
              <a:cxnLst/>
              <a:rect l="l" t="t" r="r" b="b"/>
              <a:pathLst>
                <a:path w="4417695">
                  <a:moveTo>
                    <a:pt x="0" y="0"/>
                  </a:moveTo>
                  <a:lnTo>
                    <a:pt x="441708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940" y="4052908"/>
            <a:ext cx="12353924" cy="62340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85139" y="1017333"/>
            <a:ext cx="11317605" cy="100076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464945" marR="5080" indent="-1452880">
              <a:lnSpc>
                <a:spcPts val="3600"/>
              </a:lnSpc>
              <a:spcBef>
                <a:spcPts val="620"/>
              </a:spcBef>
            </a:pPr>
            <a:r>
              <a:rPr sz="3400" spc="254" dirty="0"/>
              <a:t>Erste</a:t>
            </a:r>
            <a:r>
              <a:rPr sz="3400" spc="30" dirty="0"/>
              <a:t> </a:t>
            </a:r>
            <a:r>
              <a:rPr sz="3400" spc="120" dirty="0"/>
              <a:t>Spielwarenhersteller</a:t>
            </a:r>
            <a:r>
              <a:rPr sz="3400" spc="35" dirty="0"/>
              <a:t> </a:t>
            </a:r>
            <a:r>
              <a:rPr sz="3400" spc="75" dirty="0"/>
              <a:t>beliefern</a:t>
            </a:r>
            <a:r>
              <a:rPr sz="3400" spc="35" dirty="0"/>
              <a:t> </a:t>
            </a:r>
            <a:r>
              <a:rPr sz="3400" dirty="0"/>
              <a:t>die</a:t>
            </a:r>
            <a:r>
              <a:rPr sz="3400" spc="30" dirty="0"/>
              <a:t> </a:t>
            </a:r>
            <a:r>
              <a:rPr sz="3400" dirty="0"/>
              <a:t>Branche</a:t>
            </a:r>
            <a:r>
              <a:rPr sz="3400" spc="35" dirty="0"/>
              <a:t> </a:t>
            </a:r>
            <a:r>
              <a:rPr sz="3400" spc="30" dirty="0"/>
              <a:t>mit </a:t>
            </a:r>
            <a:r>
              <a:rPr sz="3400" spc="85" dirty="0"/>
              <a:t>Spielwaren</a:t>
            </a:r>
            <a:r>
              <a:rPr sz="3400" spc="-15" dirty="0"/>
              <a:t> </a:t>
            </a:r>
            <a:r>
              <a:rPr sz="3400" spc="70" dirty="0"/>
              <a:t>aus</a:t>
            </a:r>
            <a:r>
              <a:rPr sz="3400" spc="-15" dirty="0"/>
              <a:t> </a:t>
            </a:r>
            <a:r>
              <a:rPr sz="3400" spc="45" dirty="0"/>
              <a:t>recycelten</a:t>
            </a:r>
            <a:r>
              <a:rPr sz="3400" spc="-15" dirty="0"/>
              <a:t> </a:t>
            </a:r>
            <a:r>
              <a:rPr sz="3400" spc="-10" dirty="0"/>
              <a:t>Materialien.</a:t>
            </a:r>
            <a:endParaRPr sz="3400"/>
          </a:p>
        </p:txBody>
      </p:sp>
      <p:grpSp>
        <p:nvGrpSpPr>
          <p:cNvPr id="4" name="object 4"/>
          <p:cNvGrpSpPr/>
          <p:nvPr/>
        </p:nvGrpSpPr>
        <p:grpSpPr>
          <a:xfrm>
            <a:off x="1036472" y="486361"/>
            <a:ext cx="2228850" cy="3212465"/>
            <a:chOff x="1036472" y="486361"/>
            <a:chExt cx="2228850" cy="3212465"/>
          </a:xfrm>
        </p:grpSpPr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0446" y="2583855"/>
              <a:ext cx="104775" cy="1047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0446" y="3593505"/>
              <a:ext cx="104775" cy="1047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418166" y="2279690"/>
            <a:ext cx="11624945" cy="2044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000"/>
              </a:lnSpc>
              <a:spcBef>
                <a:spcPts val="100"/>
              </a:spcBef>
            </a:pP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Bei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größeren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Plüschtieren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wird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Füllmaterial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mit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einem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Recycle-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Anteil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von </a:t>
            </a:r>
            <a:r>
              <a:rPr sz="24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bis</a:t>
            </a:r>
            <a:r>
              <a:rPr sz="24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zu </a:t>
            </a:r>
            <a:r>
              <a:rPr sz="2400" b="1" spc="95" dirty="0">
                <a:solidFill>
                  <a:srgbClr val="FFFFFF"/>
                </a:solidFill>
                <a:latin typeface="Century Gothic"/>
                <a:cs typeface="Century Gothic"/>
              </a:rPr>
              <a:t>80%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verwendet.</a:t>
            </a:r>
            <a:endParaRPr sz="2400">
              <a:latin typeface="Verdana"/>
              <a:cs typeface="Verdana"/>
            </a:endParaRPr>
          </a:p>
          <a:p>
            <a:pPr marL="12700" marR="1443355">
              <a:lnSpc>
                <a:spcPct val="138000"/>
              </a:lnSpc>
            </a:pP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Seit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2022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gibt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erste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Plüschlinie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Markt,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zu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100% 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aus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recyceltem</a:t>
            </a:r>
            <a:r>
              <a:rPr sz="2400" b="1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Material</a:t>
            </a:r>
            <a:r>
              <a:rPr sz="2400" b="1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hergestellt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wird.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729145"/>
            <a:ext cx="15316092" cy="2436389"/>
          </a:xfrm>
          <a:prstGeom prst="rect">
            <a:avLst/>
          </a:prstGeom>
        </p:spPr>
        <p:txBody>
          <a:bodyPr vert="horz" wrap="square" lIns="0" tIns="279226" rIns="0" bIns="0" rtlCol="0">
            <a:spAutoFit/>
          </a:bodyPr>
          <a:lstStyle/>
          <a:p>
            <a:pPr marL="786130" marR="5080">
              <a:lnSpc>
                <a:spcPts val="5550"/>
              </a:lnSpc>
              <a:spcBef>
                <a:spcPts val="860"/>
              </a:spcBef>
            </a:pPr>
            <a:r>
              <a:rPr sz="5200" spc="145" dirty="0"/>
              <a:t>Das</a:t>
            </a:r>
            <a:r>
              <a:rPr sz="5200" spc="-95" dirty="0"/>
              <a:t> </a:t>
            </a:r>
            <a:r>
              <a:rPr sz="5200" spc="395" dirty="0"/>
              <a:t>ist</a:t>
            </a:r>
            <a:r>
              <a:rPr sz="5200" spc="-90" dirty="0"/>
              <a:t> </a:t>
            </a:r>
            <a:r>
              <a:rPr sz="5200" dirty="0"/>
              <a:t>noch</a:t>
            </a:r>
            <a:r>
              <a:rPr sz="5200" spc="-90" dirty="0"/>
              <a:t> </a:t>
            </a:r>
            <a:r>
              <a:rPr sz="5200" spc="75" dirty="0"/>
              <a:t>nicht</a:t>
            </a:r>
            <a:r>
              <a:rPr sz="5200" spc="-95" dirty="0"/>
              <a:t> </a:t>
            </a:r>
            <a:r>
              <a:rPr sz="5200" dirty="0"/>
              <a:t>die</a:t>
            </a:r>
            <a:r>
              <a:rPr sz="5200" spc="-90" dirty="0"/>
              <a:t> </a:t>
            </a:r>
            <a:r>
              <a:rPr sz="5200" spc="114" dirty="0"/>
              <a:t>Regel,</a:t>
            </a:r>
            <a:r>
              <a:rPr sz="5200" spc="-90" dirty="0"/>
              <a:t> </a:t>
            </a:r>
            <a:r>
              <a:rPr sz="5200" dirty="0"/>
              <a:t>aber</a:t>
            </a:r>
            <a:r>
              <a:rPr sz="5200" spc="-95" dirty="0"/>
              <a:t> </a:t>
            </a:r>
            <a:r>
              <a:rPr sz="5200" spc="-25" dirty="0"/>
              <a:t>die </a:t>
            </a:r>
            <a:r>
              <a:rPr sz="5200" spc="65" dirty="0"/>
              <a:t>Branche</a:t>
            </a:r>
            <a:r>
              <a:rPr sz="5200" spc="-100" dirty="0"/>
              <a:t> </a:t>
            </a:r>
            <a:r>
              <a:rPr sz="5200" dirty="0"/>
              <a:t>hat</a:t>
            </a:r>
            <a:r>
              <a:rPr sz="5200" spc="-95" dirty="0"/>
              <a:t> </a:t>
            </a:r>
            <a:r>
              <a:rPr sz="5200" spc="165" dirty="0"/>
              <a:t>sich</a:t>
            </a:r>
            <a:r>
              <a:rPr sz="5200" spc="-95" dirty="0"/>
              <a:t> </a:t>
            </a:r>
            <a:r>
              <a:rPr sz="5200" spc="-70" dirty="0"/>
              <a:t>auch</a:t>
            </a:r>
            <a:r>
              <a:rPr sz="5200" spc="-95" dirty="0"/>
              <a:t> </a:t>
            </a:r>
            <a:r>
              <a:rPr sz="5200" spc="110" dirty="0"/>
              <a:t>hier</a:t>
            </a:r>
            <a:r>
              <a:rPr sz="5200" spc="-100" dirty="0"/>
              <a:t> </a:t>
            </a:r>
            <a:r>
              <a:rPr sz="5200" dirty="0"/>
              <a:t>auf</a:t>
            </a:r>
            <a:r>
              <a:rPr sz="5200" spc="-95" dirty="0"/>
              <a:t> </a:t>
            </a:r>
            <a:r>
              <a:rPr sz="5200" dirty="0"/>
              <a:t>den</a:t>
            </a:r>
            <a:r>
              <a:rPr sz="5200" spc="-95" dirty="0"/>
              <a:t> </a:t>
            </a:r>
            <a:r>
              <a:rPr sz="5200" spc="295" dirty="0"/>
              <a:t>Weg </a:t>
            </a:r>
            <a:r>
              <a:rPr sz="5200" spc="-270" dirty="0" err="1"/>
              <a:t>gemacht</a:t>
            </a:r>
            <a:r>
              <a:rPr lang="de-DE" sz="5200" spc="-270" dirty="0"/>
              <a:t>:</a:t>
            </a:r>
            <a:endParaRPr sz="5200" dirty="0"/>
          </a:p>
        </p:txBody>
      </p:sp>
      <p:sp>
        <p:nvSpPr>
          <p:cNvPr id="4" name="object 4"/>
          <p:cNvSpPr txBox="1"/>
          <p:nvPr/>
        </p:nvSpPr>
        <p:spPr>
          <a:xfrm>
            <a:off x="1802662" y="3933759"/>
            <a:ext cx="14678025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15570" rIns="0" bIns="0" rtlCol="0">
            <a:spAutoFit/>
          </a:bodyPr>
          <a:lstStyle/>
          <a:p>
            <a:pPr marL="464184">
              <a:lnSpc>
                <a:spcPct val="100000"/>
              </a:lnSpc>
              <a:spcBef>
                <a:spcPts val="910"/>
              </a:spcBef>
            </a:pPr>
            <a:r>
              <a:rPr sz="3500" b="1" spc="135" dirty="0">
                <a:solidFill>
                  <a:srgbClr val="0D1D60"/>
                </a:solidFill>
                <a:latin typeface="Century Gothic"/>
                <a:cs typeface="Century Gothic"/>
              </a:rPr>
              <a:t>Schausteller</a:t>
            </a:r>
            <a:r>
              <a:rPr sz="3500" b="1" spc="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beziehen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viele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100" dirty="0">
                <a:solidFill>
                  <a:srgbClr val="0D1D60"/>
                </a:solidFill>
                <a:latin typeface="Century Gothic"/>
                <a:cs typeface="Century Gothic"/>
              </a:rPr>
              <a:t>ihrer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135" dirty="0">
                <a:solidFill>
                  <a:srgbClr val="0D1D60"/>
                </a:solidFill>
                <a:latin typeface="Century Gothic"/>
                <a:cs typeface="Century Gothic"/>
              </a:rPr>
              <a:t>Waren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75" dirty="0">
                <a:solidFill>
                  <a:srgbClr val="0D1D60"/>
                </a:solidFill>
                <a:latin typeface="Century Gothic"/>
                <a:cs typeface="Century Gothic"/>
              </a:rPr>
              <a:t>aus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dem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Großhandel</a:t>
            </a:r>
            <a:endParaRPr sz="35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89962" y="4599844"/>
            <a:ext cx="13289915" cy="14066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500"/>
              </a:lnSpc>
              <a:spcBef>
                <a:spcPts val="100"/>
              </a:spcBef>
            </a:pPr>
            <a:r>
              <a:rPr sz="3500" spc="-229" dirty="0">
                <a:solidFill>
                  <a:srgbClr val="FFFFFF"/>
                </a:solidFill>
                <a:latin typeface="Verdana"/>
                <a:cs typeface="Verdana"/>
              </a:rPr>
              <a:t>z.B.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5" dirty="0">
                <a:solidFill>
                  <a:srgbClr val="FFFFFF"/>
                </a:solidFill>
                <a:latin typeface="Verdana"/>
                <a:cs typeface="Verdana"/>
              </a:rPr>
              <a:t>Margarine,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95" dirty="0">
                <a:solidFill>
                  <a:srgbClr val="FFFFFF"/>
                </a:solidFill>
                <a:latin typeface="Verdana"/>
                <a:cs typeface="Verdana"/>
              </a:rPr>
              <a:t>Öl,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14" dirty="0">
                <a:solidFill>
                  <a:srgbClr val="FFFFFF"/>
                </a:solidFill>
                <a:latin typeface="Verdana"/>
                <a:cs typeface="Verdana"/>
              </a:rPr>
              <a:t>Zucker,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60" dirty="0">
                <a:solidFill>
                  <a:srgbClr val="FFFFFF"/>
                </a:solidFill>
                <a:latin typeface="Verdana"/>
                <a:cs typeface="Verdana"/>
              </a:rPr>
              <a:t>Mehl,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55" dirty="0">
                <a:solidFill>
                  <a:srgbClr val="FFFFFF"/>
                </a:solidFill>
                <a:latin typeface="Verdana"/>
                <a:cs typeface="Verdana"/>
              </a:rPr>
              <a:t>Milch,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40" dirty="0">
                <a:solidFill>
                  <a:srgbClr val="FFFFFF"/>
                </a:solidFill>
                <a:latin typeface="Verdana"/>
                <a:cs typeface="Verdana"/>
              </a:rPr>
              <a:t>Sahne,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60" dirty="0">
                <a:solidFill>
                  <a:srgbClr val="FFFFFF"/>
                </a:solidFill>
                <a:latin typeface="Verdana"/>
                <a:cs typeface="Verdana"/>
              </a:rPr>
              <a:t>Gemüse,</a:t>
            </a:r>
            <a:r>
              <a:rPr sz="35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Obst, </a:t>
            </a:r>
            <a:r>
              <a:rPr sz="3500" spc="-75" dirty="0">
                <a:solidFill>
                  <a:srgbClr val="FFFFFF"/>
                </a:solidFill>
                <a:latin typeface="Verdana"/>
                <a:cs typeface="Verdana"/>
              </a:rPr>
              <a:t>Pommes,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30" dirty="0">
                <a:solidFill>
                  <a:srgbClr val="FFFFFF"/>
                </a:solidFill>
                <a:latin typeface="Verdana"/>
                <a:cs typeface="Verdana"/>
              </a:rPr>
              <a:t>Fleisch-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3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65" dirty="0" err="1">
                <a:solidFill>
                  <a:srgbClr val="FFFFFF"/>
                </a:solidFill>
                <a:latin typeface="Verdana"/>
                <a:cs typeface="Verdana"/>
              </a:rPr>
              <a:t>Wurstwaren</a:t>
            </a:r>
            <a:r>
              <a:rPr lang="de-DE" sz="3500" spc="-65" dirty="0">
                <a:solidFill>
                  <a:srgbClr val="FFFFFF"/>
                </a:solidFill>
                <a:latin typeface="Verdana"/>
                <a:cs typeface="Verdana"/>
              </a:rPr>
              <a:t>, usw.</a:t>
            </a:r>
            <a:endParaRPr sz="3500" dirty="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08022" y="7582127"/>
            <a:ext cx="414020" cy="1733550"/>
          </a:xfrm>
          <a:custGeom>
            <a:avLst/>
            <a:gdLst/>
            <a:ahLst/>
            <a:cxnLst/>
            <a:rect l="l" t="t" r="r" b="b"/>
            <a:pathLst>
              <a:path w="414019" h="1733550">
                <a:moveTo>
                  <a:pt x="402475" y="1396377"/>
                </a:moveTo>
                <a:lnTo>
                  <a:pt x="399224" y="1397647"/>
                </a:lnTo>
                <a:lnTo>
                  <a:pt x="400024" y="1397647"/>
                </a:lnTo>
                <a:lnTo>
                  <a:pt x="402475" y="1396377"/>
                </a:lnTo>
                <a:close/>
              </a:path>
              <a:path w="414019" h="1733550">
                <a:moveTo>
                  <a:pt x="402475" y="710260"/>
                </a:moveTo>
                <a:lnTo>
                  <a:pt x="399224" y="711530"/>
                </a:lnTo>
                <a:lnTo>
                  <a:pt x="400024" y="711530"/>
                </a:lnTo>
                <a:lnTo>
                  <a:pt x="402475" y="710260"/>
                </a:lnTo>
                <a:close/>
              </a:path>
              <a:path w="414019" h="1733550">
                <a:moveTo>
                  <a:pt x="402475" y="24130"/>
                </a:moveTo>
                <a:lnTo>
                  <a:pt x="399224" y="25400"/>
                </a:lnTo>
                <a:lnTo>
                  <a:pt x="400024" y="25400"/>
                </a:lnTo>
                <a:lnTo>
                  <a:pt x="402475" y="24130"/>
                </a:lnTo>
                <a:close/>
              </a:path>
              <a:path w="414019" h="1733550">
                <a:moveTo>
                  <a:pt x="405739" y="1393469"/>
                </a:moveTo>
                <a:lnTo>
                  <a:pt x="405714" y="1393837"/>
                </a:lnTo>
                <a:lnTo>
                  <a:pt x="405739" y="1393469"/>
                </a:lnTo>
                <a:close/>
              </a:path>
              <a:path w="414019" h="1733550">
                <a:moveTo>
                  <a:pt x="405739" y="707351"/>
                </a:moveTo>
                <a:lnTo>
                  <a:pt x="405714" y="707720"/>
                </a:lnTo>
                <a:lnTo>
                  <a:pt x="405739" y="707351"/>
                </a:lnTo>
                <a:close/>
              </a:path>
              <a:path w="414019" h="1733550">
                <a:moveTo>
                  <a:pt x="405739" y="21234"/>
                </a:moveTo>
                <a:lnTo>
                  <a:pt x="405714" y="21590"/>
                </a:lnTo>
                <a:lnTo>
                  <a:pt x="405739" y="21234"/>
                </a:lnTo>
                <a:close/>
              </a:path>
              <a:path w="414019" h="1733550">
                <a:moveTo>
                  <a:pt x="405790" y="1392567"/>
                </a:moveTo>
                <a:lnTo>
                  <a:pt x="404279" y="1392567"/>
                </a:lnTo>
                <a:lnTo>
                  <a:pt x="404342" y="1392783"/>
                </a:lnTo>
                <a:lnTo>
                  <a:pt x="404190" y="1392605"/>
                </a:lnTo>
                <a:lnTo>
                  <a:pt x="403733" y="1392567"/>
                </a:lnTo>
                <a:lnTo>
                  <a:pt x="403059" y="1391297"/>
                </a:lnTo>
                <a:lnTo>
                  <a:pt x="402742" y="1391297"/>
                </a:lnTo>
                <a:lnTo>
                  <a:pt x="402272" y="1390027"/>
                </a:lnTo>
                <a:lnTo>
                  <a:pt x="402056" y="1390027"/>
                </a:lnTo>
                <a:lnTo>
                  <a:pt x="401955" y="1388757"/>
                </a:lnTo>
                <a:lnTo>
                  <a:pt x="401955" y="1390027"/>
                </a:lnTo>
                <a:lnTo>
                  <a:pt x="402463" y="1391297"/>
                </a:lnTo>
                <a:lnTo>
                  <a:pt x="403656" y="1392567"/>
                </a:lnTo>
                <a:lnTo>
                  <a:pt x="403809" y="1392796"/>
                </a:lnTo>
                <a:lnTo>
                  <a:pt x="401751" y="1393837"/>
                </a:lnTo>
                <a:lnTo>
                  <a:pt x="399961" y="1393837"/>
                </a:lnTo>
                <a:lnTo>
                  <a:pt x="394703" y="1395107"/>
                </a:lnTo>
                <a:lnTo>
                  <a:pt x="391337" y="1396377"/>
                </a:lnTo>
                <a:lnTo>
                  <a:pt x="381660" y="1398917"/>
                </a:lnTo>
                <a:lnTo>
                  <a:pt x="375793" y="1401457"/>
                </a:lnTo>
                <a:lnTo>
                  <a:pt x="370052" y="1402727"/>
                </a:lnTo>
                <a:lnTo>
                  <a:pt x="377990" y="1400187"/>
                </a:lnTo>
                <a:lnTo>
                  <a:pt x="385152" y="1397647"/>
                </a:lnTo>
                <a:lnTo>
                  <a:pt x="387756" y="1396377"/>
                </a:lnTo>
                <a:lnTo>
                  <a:pt x="390652" y="1395107"/>
                </a:lnTo>
                <a:lnTo>
                  <a:pt x="393534" y="1393837"/>
                </a:lnTo>
                <a:lnTo>
                  <a:pt x="396748" y="1392567"/>
                </a:lnTo>
                <a:lnTo>
                  <a:pt x="395668" y="1392567"/>
                </a:lnTo>
                <a:lnTo>
                  <a:pt x="386308" y="1395107"/>
                </a:lnTo>
                <a:lnTo>
                  <a:pt x="381241" y="1395107"/>
                </a:lnTo>
                <a:lnTo>
                  <a:pt x="390055" y="1391297"/>
                </a:lnTo>
                <a:lnTo>
                  <a:pt x="396748" y="1388757"/>
                </a:lnTo>
                <a:lnTo>
                  <a:pt x="401535" y="1386217"/>
                </a:lnTo>
                <a:lnTo>
                  <a:pt x="401662" y="1383677"/>
                </a:lnTo>
                <a:lnTo>
                  <a:pt x="398386" y="1383677"/>
                </a:lnTo>
                <a:lnTo>
                  <a:pt x="395211" y="1384947"/>
                </a:lnTo>
                <a:lnTo>
                  <a:pt x="388785" y="1386217"/>
                </a:lnTo>
                <a:lnTo>
                  <a:pt x="385584" y="1387487"/>
                </a:lnTo>
                <a:lnTo>
                  <a:pt x="382549" y="1388757"/>
                </a:lnTo>
                <a:lnTo>
                  <a:pt x="379603" y="1387487"/>
                </a:lnTo>
                <a:lnTo>
                  <a:pt x="367030" y="1392567"/>
                </a:lnTo>
                <a:lnTo>
                  <a:pt x="354774" y="1397647"/>
                </a:lnTo>
                <a:lnTo>
                  <a:pt x="354444" y="1397647"/>
                </a:lnTo>
                <a:lnTo>
                  <a:pt x="356336" y="1396377"/>
                </a:lnTo>
                <a:lnTo>
                  <a:pt x="360108" y="1393837"/>
                </a:lnTo>
                <a:lnTo>
                  <a:pt x="371640" y="1388757"/>
                </a:lnTo>
                <a:lnTo>
                  <a:pt x="377558" y="1386217"/>
                </a:lnTo>
                <a:lnTo>
                  <a:pt x="381546" y="1384947"/>
                </a:lnTo>
                <a:lnTo>
                  <a:pt x="385622" y="1382407"/>
                </a:lnTo>
                <a:lnTo>
                  <a:pt x="392061" y="1381137"/>
                </a:lnTo>
                <a:lnTo>
                  <a:pt x="394258" y="1379867"/>
                </a:lnTo>
                <a:lnTo>
                  <a:pt x="397802" y="1378597"/>
                </a:lnTo>
                <a:lnTo>
                  <a:pt x="399008" y="1378597"/>
                </a:lnTo>
                <a:lnTo>
                  <a:pt x="401751" y="1377327"/>
                </a:lnTo>
                <a:lnTo>
                  <a:pt x="397421" y="1377327"/>
                </a:lnTo>
                <a:lnTo>
                  <a:pt x="393534" y="1378597"/>
                </a:lnTo>
                <a:lnTo>
                  <a:pt x="391071" y="1378597"/>
                </a:lnTo>
                <a:lnTo>
                  <a:pt x="383781" y="1381137"/>
                </a:lnTo>
                <a:lnTo>
                  <a:pt x="374307" y="1383677"/>
                </a:lnTo>
                <a:lnTo>
                  <a:pt x="367207" y="1387487"/>
                </a:lnTo>
                <a:lnTo>
                  <a:pt x="352971" y="1392567"/>
                </a:lnTo>
                <a:lnTo>
                  <a:pt x="345757" y="1396377"/>
                </a:lnTo>
                <a:lnTo>
                  <a:pt x="348818" y="1393837"/>
                </a:lnTo>
                <a:lnTo>
                  <a:pt x="353415" y="1388757"/>
                </a:lnTo>
                <a:lnTo>
                  <a:pt x="361619" y="1384947"/>
                </a:lnTo>
                <a:lnTo>
                  <a:pt x="368604" y="1382407"/>
                </a:lnTo>
                <a:lnTo>
                  <a:pt x="374573" y="1379867"/>
                </a:lnTo>
                <a:lnTo>
                  <a:pt x="377812" y="1378597"/>
                </a:lnTo>
                <a:lnTo>
                  <a:pt x="380365" y="1376057"/>
                </a:lnTo>
                <a:lnTo>
                  <a:pt x="382663" y="1374787"/>
                </a:lnTo>
                <a:lnTo>
                  <a:pt x="375412" y="1377327"/>
                </a:lnTo>
                <a:lnTo>
                  <a:pt x="368681" y="1378597"/>
                </a:lnTo>
                <a:lnTo>
                  <a:pt x="359270" y="1381137"/>
                </a:lnTo>
                <a:lnTo>
                  <a:pt x="348691" y="1384947"/>
                </a:lnTo>
                <a:lnTo>
                  <a:pt x="337375" y="1391297"/>
                </a:lnTo>
                <a:lnTo>
                  <a:pt x="325615" y="1396377"/>
                </a:lnTo>
                <a:lnTo>
                  <a:pt x="313690" y="1402727"/>
                </a:lnTo>
                <a:lnTo>
                  <a:pt x="312572" y="1401457"/>
                </a:lnTo>
                <a:lnTo>
                  <a:pt x="337324" y="1388757"/>
                </a:lnTo>
                <a:lnTo>
                  <a:pt x="357378" y="1378597"/>
                </a:lnTo>
                <a:lnTo>
                  <a:pt x="365036" y="1376057"/>
                </a:lnTo>
                <a:lnTo>
                  <a:pt x="373481" y="1372247"/>
                </a:lnTo>
                <a:lnTo>
                  <a:pt x="372948" y="1372247"/>
                </a:lnTo>
                <a:lnTo>
                  <a:pt x="366661" y="1373517"/>
                </a:lnTo>
                <a:lnTo>
                  <a:pt x="360438" y="1376057"/>
                </a:lnTo>
                <a:lnTo>
                  <a:pt x="354279" y="1379867"/>
                </a:lnTo>
                <a:lnTo>
                  <a:pt x="336207" y="1387487"/>
                </a:lnTo>
                <a:lnTo>
                  <a:pt x="330352" y="1390027"/>
                </a:lnTo>
                <a:lnTo>
                  <a:pt x="324599" y="1393837"/>
                </a:lnTo>
                <a:lnTo>
                  <a:pt x="318287" y="1395107"/>
                </a:lnTo>
                <a:lnTo>
                  <a:pt x="311467" y="1398917"/>
                </a:lnTo>
                <a:lnTo>
                  <a:pt x="298183" y="1405267"/>
                </a:lnTo>
                <a:lnTo>
                  <a:pt x="291706" y="1409077"/>
                </a:lnTo>
                <a:lnTo>
                  <a:pt x="285927" y="1412887"/>
                </a:lnTo>
                <a:lnTo>
                  <a:pt x="282219" y="1412887"/>
                </a:lnTo>
                <a:lnTo>
                  <a:pt x="279857" y="1414157"/>
                </a:lnTo>
                <a:lnTo>
                  <a:pt x="277710" y="1415427"/>
                </a:lnTo>
                <a:lnTo>
                  <a:pt x="276948" y="1416697"/>
                </a:lnTo>
                <a:lnTo>
                  <a:pt x="269341" y="1421777"/>
                </a:lnTo>
                <a:lnTo>
                  <a:pt x="266941" y="1424317"/>
                </a:lnTo>
                <a:lnTo>
                  <a:pt x="259143" y="1430667"/>
                </a:lnTo>
                <a:lnTo>
                  <a:pt x="256374" y="1431937"/>
                </a:lnTo>
                <a:lnTo>
                  <a:pt x="253517" y="1434477"/>
                </a:lnTo>
                <a:lnTo>
                  <a:pt x="250355" y="1437017"/>
                </a:lnTo>
                <a:lnTo>
                  <a:pt x="255625" y="1431937"/>
                </a:lnTo>
                <a:lnTo>
                  <a:pt x="259918" y="1428127"/>
                </a:lnTo>
                <a:lnTo>
                  <a:pt x="262483" y="1425587"/>
                </a:lnTo>
                <a:lnTo>
                  <a:pt x="264655" y="1424317"/>
                </a:lnTo>
                <a:lnTo>
                  <a:pt x="266788" y="1421777"/>
                </a:lnTo>
                <a:lnTo>
                  <a:pt x="265963" y="1421777"/>
                </a:lnTo>
                <a:lnTo>
                  <a:pt x="263728" y="1423047"/>
                </a:lnTo>
                <a:lnTo>
                  <a:pt x="261404" y="1425587"/>
                </a:lnTo>
                <a:lnTo>
                  <a:pt x="259257" y="1426857"/>
                </a:lnTo>
                <a:lnTo>
                  <a:pt x="246761" y="1438287"/>
                </a:lnTo>
                <a:lnTo>
                  <a:pt x="235127" y="1449717"/>
                </a:lnTo>
                <a:lnTo>
                  <a:pt x="224358" y="1461147"/>
                </a:lnTo>
                <a:lnTo>
                  <a:pt x="214414" y="1472577"/>
                </a:lnTo>
                <a:lnTo>
                  <a:pt x="209727" y="1477657"/>
                </a:lnTo>
                <a:lnTo>
                  <a:pt x="205219" y="1484007"/>
                </a:lnTo>
                <a:lnTo>
                  <a:pt x="200863" y="1489087"/>
                </a:lnTo>
                <a:lnTo>
                  <a:pt x="196672" y="1495437"/>
                </a:lnTo>
                <a:lnTo>
                  <a:pt x="191312" y="1503057"/>
                </a:lnTo>
                <a:lnTo>
                  <a:pt x="190042" y="1504327"/>
                </a:lnTo>
                <a:lnTo>
                  <a:pt x="187464" y="1508137"/>
                </a:lnTo>
                <a:lnTo>
                  <a:pt x="181775" y="1517027"/>
                </a:lnTo>
                <a:lnTo>
                  <a:pt x="177622" y="1523377"/>
                </a:lnTo>
                <a:lnTo>
                  <a:pt x="168236" y="1539887"/>
                </a:lnTo>
                <a:lnTo>
                  <a:pt x="156641" y="1558937"/>
                </a:lnTo>
                <a:lnTo>
                  <a:pt x="117703" y="1627517"/>
                </a:lnTo>
                <a:lnTo>
                  <a:pt x="104381" y="1651647"/>
                </a:lnTo>
                <a:lnTo>
                  <a:pt x="102260" y="1647837"/>
                </a:lnTo>
                <a:lnTo>
                  <a:pt x="104317" y="1651647"/>
                </a:lnTo>
                <a:lnTo>
                  <a:pt x="95935" y="1637677"/>
                </a:lnTo>
                <a:lnTo>
                  <a:pt x="93967" y="1633867"/>
                </a:lnTo>
                <a:lnTo>
                  <a:pt x="88569" y="1624977"/>
                </a:lnTo>
                <a:lnTo>
                  <a:pt x="81267" y="1611007"/>
                </a:lnTo>
                <a:lnTo>
                  <a:pt x="73787" y="1598307"/>
                </a:lnTo>
                <a:lnTo>
                  <a:pt x="67691" y="1586877"/>
                </a:lnTo>
                <a:lnTo>
                  <a:pt x="53136" y="1566557"/>
                </a:lnTo>
                <a:lnTo>
                  <a:pt x="37579" y="1551317"/>
                </a:lnTo>
                <a:lnTo>
                  <a:pt x="22631" y="1543697"/>
                </a:lnTo>
                <a:lnTo>
                  <a:pt x="9956" y="1543697"/>
                </a:lnTo>
                <a:lnTo>
                  <a:pt x="1790" y="1555127"/>
                </a:lnTo>
                <a:lnTo>
                  <a:pt x="0" y="1572907"/>
                </a:lnTo>
                <a:lnTo>
                  <a:pt x="4521" y="1595767"/>
                </a:lnTo>
                <a:lnTo>
                  <a:pt x="15328" y="1619897"/>
                </a:lnTo>
                <a:lnTo>
                  <a:pt x="20142" y="1630057"/>
                </a:lnTo>
                <a:lnTo>
                  <a:pt x="28498" y="1645297"/>
                </a:lnTo>
                <a:lnTo>
                  <a:pt x="34899" y="1657997"/>
                </a:lnTo>
                <a:lnTo>
                  <a:pt x="38100" y="1663077"/>
                </a:lnTo>
                <a:lnTo>
                  <a:pt x="41084" y="1669427"/>
                </a:lnTo>
                <a:lnTo>
                  <a:pt x="48793" y="1682127"/>
                </a:lnTo>
                <a:lnTo>
                  <a:pt x="61201" y="1702447"/>
                </a:lnTo>
                <a:lnTo>
                  <a:pt x="69024" y="1713877"/>
                </a:lnTo>
                <a:lnTo>
                  <a:pt x="73875" y="1718957"/>
                </a:lnTo>
                <a:lnTo>
                  <a:pt x="74244" y="1720227"/>
                </a:lnTo>
                <a:lnTo>
                  <a:pt x="74625" y="1720227"/>
                </a:lnTo>
                <a:lnTo>
                  <a:pt x="87693" y="1729117"/>
                </a:lnTo>
                <a:lnTo>
                  <a:pt x="89357" y="1730387"/>
                </a:lnTo>
                <a:lnTo>
                  <a:pt x="91668" y="1730387"/>
                </a:lnTo>
                <a:lnTo>
                  <a:pt x="93243" y="1731657"/>
                </a:lnTo>
                <a:lnTo>
                  <a:pt x="94907" y="1731657"/>
                </a:lnTo>
                <a:lnTo>
                  <a:pt x="96608" y="1732927"/>
                </a:lnTo>
                <a:lnTo>
                  <a:pt x="114401" y="1732927"/>
                </a:lnTo>
                <a:lnTo>
                  <a:pt x="117563" y="1731657"/>
                </a:lnTo>
                <a:lnTo>
                  <a:pt x="120726" y="1731657"/>
                </a:lnTo>
                <a:lnTo>
                  <a:pt x="123469" y="1730387"/>
                </a:lnTo>
                <a:lnTo>
                  <a:pt x="125742" y="1729117"/>
                </a:lnTo>
                <a:lnTo>
                  <a:pt x="137845" y="1718957"/>
                </a:lnTo>
                <a:lnTo>
                  <a:pt x="138607" y="1718957"/>
                </a:lnTo>
                <a:lnTo>
                  <a:pt x="150368" y="1699907"/>
                </a:lnTo>
                <a:lnTo>
                  <a:pt x="164363" y="1674507"/>
                </a:lnTo>
                <a:lnTo>
                  <a:pt x="168465" y="1666887"/>
                </a:lnTo>
                <a:lnTo>
                  <a:pt x="175602" y="1654187"/>
                </a:lnTo>
                <a:lnTo>
                  <a:pt x="177050" y="1651647"/>
                </a:lnTo>
                <a:lnTo>
                  <a:pt x="189420" y="1630057"/>
                </a:lnTo>
                <a:lnTo>
                  <a:pt x="191655" y="1626247"/>
                </a:lnTo>
                <a:lnTo>
                  <a:pt x="194640" y="1621167"/>
                </a:lnTo>
                <a:lnTo>
                  <a:pt x="191096" y="1626247"/>
                </a:lnTo>
                <a:lnTo>
                  <a:pt x="203784" y="1604657"/>
                </a:lnTo>
                <a:lnTo>
                  <a:pt x="216789" y="1581797"/>
                </a:lnTo>
                <a:lnTo>
                  <a:pt x="225552" y="1567827"/>
                </a:lnTo>
                <a:lnTo>
                  <a:pt x="230555" y="1558937"/>
                </a:lnTo>
                <a:lnTo>
                  <a:pt x="235038" y="1551317"/>
                </a:lnTo>
                <a:lnTo>
                  <a:pt x="235572" y="1551317"/>
                </a:lnTo>
                <a:lnTo>
                  <a:pt x="239471" y="1544967"/>
                </a:lnTo>
                <a:lnTo>
                  <a:pt x="243763" y="1538617"/>
                </a:lnTo>
                <a:lnTo>
                  <a:pt x="247573" y="1533537"/>
                </a:lnTo>
                <a:lnTo>
                  <a:pt x="256095" y="1522107"/>
                </a:lnTo>
                <a:lnTo>
                  <a:pt x="264502" y="1511947"/>
                </a:lnTo>
                <a:lnTo>
                  <a:pt x="273875" y="1500517"/>
                </a:lnTo>
                <a:lnTo>
                  <a:pt x="289598" y="1485277"/>
                </a:lnTo>
                <a:lnTo>
                  <a:pt x="294995" y="1480197"/>
                </a:lnTo>
                <a:lnTo>
                  <a:pt x="300570" y="1475117"/>
                </a:lnTo>
                <a:lnTo>
                  <a:pt x="301040" y="1473847"/>
                </a:lnTo>
                <a:lnTo>
                  <a:pt x="301485" y="1472577"/>
                </a:lnTo>
                <a:lnTo>
                  <a:pt x="302044" y="1471307"/>
                </a:lnTo>
                <a:lnTo>
                  <a:pt x="305142" y="1468767"/>
                </a:lnTo>
                <a:lnTo>
                  <a:pt x="308140" y="1466227"/>
                </a:lnTo>
                <a:lnTo>
                  <a:pt x="311073" y="1463687"/>
                </a:lnTo>
                <a:lnTo>
                  <a:pt x="314223" y="1462417"/>
                </a:lnTo>
                <a:lnTo>
                  <a:pt x="321144" y="1457337"/>
                </a:lnTo>
                <a:lnTo>
                  <a:pt x="327914" y="1453527"/>
                </a:lnTo>
                <a:lnTo>
                  <a:pt x="334873" y="1448447"/>
                </a:lnTo>
                <a:lnTo>
                  <a:pt x="341985" y="1444637"/>
                </a:lnTo>
                <a:lnTo>
                  <a:pt x="334302" y="1448447"/>
                </a:lnTo>
                <a:lnTo>
                  <a:pt x="326783" y="1453527"/>
                </a:lnTo>
                <a:lnTo>
                  <a:pt x="319443" y="1457337"/>
                </a:lnTo>
                <a:lnTo>
                  <a:pt x="312305" y="1462417"/>
                </a:lnTo>
                <a:lnTo>
                  <a:pt x="310032" y="1463687"/>
                </a:lnTo>
                <a:lnTo>
                  <a:pt x="304584" y="1467497"/>
                </a:lnTo>
                <a:lnTo>
                  <a:pt x="299694" y="1471307"/>
                </a:lnTo>
                <a:lnTo>
                  <a:pt x="297548" y="1472577"/>
                </a:lnTo>
                <a:lnTo>
                  <a:pt x="293319" y="1476387"/>
                </a:lnTo>
                <a:lnTo>
                  <a:pt x="291261" y="1478927"/>
                </a:lnTo>
                <a:lnTo>
                  <a:pt x="289128" y="1480197"/>
                </a:lnTo>
                <a:lnTo>
                  <a:pt x="280949" y="1487817"/>
                </a:lnTo>
                <a:lnTo>
                  <a:pt x="252234" y="1520837"/>
                </a:lnTo>
                <a:lnTo>
                  <a:pt x="241160" y="1533537"/>
                </a:lnTo>
                <a:lnTo>
                  <a:pt x="270979" y="1496707"/>
                </a:lnTo>
                <a:lnTo>
                  <a:pt x="283743" y="1484007"/>
                </a:lnTo>
                <a:lnTo>
                  <a:pt x="285661" y="1481467"/>
                </a:lnTo>
                <a:lnTo>
                  <a:pt x="287540" y="1480197"/>
                </a:lnTo>
                <a:lnTo>
                  <a:pt x="293344" y="1475117"/>
                </a:lnTo>
                <a:lnTo>
                  <a:pt x="295325" y="1473847"/>
                </a:lnTo>
                <a:lnTo>
                  <a:pt x="297268" y="1471307"/>
                </a:lnTo>
                <a:lnTo>
                  <a:pt x="303809" y="1466227"/>
                </a:lnTo>
                <a:lnTo>
                  <a:pt x="307187" y="1463687"/>
                </a:lnTo>
                <a:lnTo>
                  <a:pt x="309206" y="1462417"/>
                </a:lnTo>
                <a:lnTo>
                  <a:pt x="310946" y="1461147"/>
                </a:lnTo>
                <a:lnTo>
                  <a:pt x="313067" y="1459877"/>
                </a:lnTo>
                <a:lnTo>
                  <a:pt x="315290" y="1458607"/>
                </a:lnTo>
                <a:lnTo>
                  <a:pt x="321919" y="1453527"/>
                </a:lnTo>
                <a:lnTo>
                  <a:pt x="328739" y="1449717"/>
                </a:lnTo>
                <a:lnTo>
                  <a:pt x="331038" y="1448447"/>
                </a:lnTo>
                <a:lnTo>
                  <a:pt x="327101" y="1449717"/>
                </a:lnTo>
                <a:lnTo>
                  <a:pt x="330149" y="1447177"/>
                </a:lnTo>
                <a:lnTo>
                  <a:pt x="333248" y="1445907"/>
                </a:lnTo>
                <a:lnTo>
                  <a:pt x="336372" y="1443367"/>
                </a:lnTo>
                <a:lnTo>
                  <a:pt x="328498" y="1447177"/>
                </a:lnTo>
                <a:lnTo>
                  <a:pt x="322732" y="1450987"/>
                </a:lnTo>
                <a:lnTo>
                  <a:pt x="315709" y="1454797"/>
                </a:lnTo>
                <a:lnTo>
                  <a:pt x="308495" y="1459877"/>
                </a:lnTo>
                <a:lnTo>
                  <a:pt x="305600" y="1462417"/>
                </a:lnTo>
                <a:lnTo>
                  <a:pt x="302069" y="1463687"/>
                </a:lnTo>
                <a:lnTo>
                  <a:pt x="297268" y="1466227"/>
                </a:lnTo>
                <a:lnTo>
                  <a:pt x="299478" y="1464957"/>
                </a:lnTo>
                <a:lnTo>
                  <a:pt x="301675" y="1463687"/>
                </a:lnTo>
                <a:lnTo>
                  <a:pt x="307213" y="1458607"/>
                </a:lnTo>
                <a:lnTo>
                  <a:pt x="313486" y="1454797"/>
                </a:lnTo>
                <a:lnTo>
                  <a:pt x="322846" y="1448447"/>
                </a:lnTo>
                <a:lnTo>
                  <a:pt x="328650" y="1445907"/>
                </a:lnTo>
                <a:lnTo>
                  <a:pt x="334543" y="1442097"/>
                </a:lnTo>
                <a:lnTo>
                  <a:pt x="334175" y="1440827"/>
                </a:lnTo>
                <a:lnTo>
                  <a:pt x="321983" y="1448447"/>
                </a:lnTo>
                <a:lnTo>
                  <a:pt x="315747" y="1452257"/>
                </a:lnTo>
                <a:lnTo>
                  <a:pt x="311048" y="1454797"/>
                </a:lnTo>
                <a:lnTo>
                  <a:pt x="306527" y="1458607"/>
                </a:lnTo>
                <a:lnTo>
                  <a:pt x="300558" y="1462417"/>
                </a:lnTo>
                <a:lnTo>
                  <a:pt x="297230" y="1464957"/>
                </a:lnTo>
                <a:lnTo>
                  <a:pt x="300672" y="1461147"/>
                </a:lnTo>
                <a:lnTo>
                  <a:pt x="303974" y="1458607"/>
                </a:lnTo>
                <a:lnTo>
                  <a:pt x="305663" y="1457337"/>
                </a:lnTo>
                <a:lnTo>
                  <a:pt x="307238" y="1456067"/>
                </a:lnTo>
                <a:lnTo>
                  <a:pt x="310845" y="1453527"/>
                </a:lnTo>
                <a:lnTo>
                  <a:pt x="314617" y="1449717"/>
                </a:lnTo>
                <a:lnTo>
                  <a:pt x="318389" y="1447177"/>
                </a:lnTo>
                <a:lnTo>
                  <a:pt x="324104" y="1444637"/>
                </a:lnTo>
                <a:lnTo>
                  <a:pt x="335749" y="1437017"/>
                </a:lnTo>
                <a:lnTo>
                  <a:pt x="348157" y="1430667"/>
                </a:lnTo>
                <a:lnTo>
                  <a:pt x="354037" y="1426857"/>
                </a:lnTo>
                <a:lnTo>
                  <a:pt x="359435" y="1424317"/>
                </a:lnTo>
                <a:lnTo>
                  <a:pt x="364451" y="1420507"/>
                </a:lnTo>
                <a:lnTo>
                  <a:pt x="358254" y="1423047"/>
                </a:lnTo>
                <a:lnTo>
                  <a:pt x="353275" y="1424317"/>
                </a:lnTo>
                <a:lnTo>
                  <a:pt x="359003" y="1421777"/>
                </a:lnTo>
                <a:lnTo>
                  <a:pt x="362775" y="1419237"/>
                </a:lnTo>
                <a:lnTo>
                  <a:pt x="364655" y="1417967"/>
                </a:lnTo>
                <a:lnTo>
                  <a:pt x="375805" y="1412887"/>
                </a:lnTo>
                <a:lnTo>
                  <a:pt x="379514" y="1410347"/>
                </a:lnTo>
                <a:lnTo>
                  <a:pt x="383222" y="1409077"/>
                </a:lnTo>
                <a:lnTo>
                  <a:pt x="390702" y="1405267"/>
                </a:lnTo>
                <a:lnTo>
                  <a:pt x="398246" y="1402727"/>
                </a:lnTo>
                <a:lnTo>
                  <a:pt x="391426" y="1403997"/>
                </a:lnTo>
                <a:lnTo>
                  <a:pt x="384479" y="1406537"/>
                </a:lnTo>
                <a:lnTo>
                  <a:pt x="370205" y="1412887"/>
                </a:lnTo>
                <a:lnTo>
                  <a:pt x="362788" y="1415427"/>
                </a:lnTo>
                <a:lnTo>
                  <a:pt x="354596" y="1419237"/>
                </a:lnTo>
                <a:lnTo>
                  <a:pt x="363042" y="1414157"/>
                </a:lnTo>
                <a:lnTo>
                  <a:pt x="369493" y="1411617"/>
                </a:lnTo>
                <a:lnTo>
                  <a:pt x="374548" y="1409077"/>
                </a:lnTo>
                <a:lnTo>
                  <a:pt x="383413" y="1405267"/>
                </a:lnTo>
                <a:lnTo>
                  <a:pt x="389331" y="1402727"/>
                </a:lnTo>
                <a:lnTo>
                  <a:pt x="391706" y="1401457"/>
                </a:lnTo>
                <a:lnTo>
                  <a:pt x="396608" y="1398917"/>
                </a:lnTo>
                <a:lnTo>
                  <a:pt x="399224" y="1397647"/>
                </a:lnTo>
                <a:lnTo>
                  <a:pt x="397535" y="1397647"/>
                </a:lnTo>
                <a:lnTo>
                  <a:pt x="392849" y="1398917"/>
                </a:lnTo>
                <a:lnTo>
                  <a:pt x="390613" y="1400187"/>
                </a:lnTo>
                <a:lnTo>
                  <a:pt x="384187" y="1402727"/>
                </a:lnTo>
                <a:lnTo>
                  <a:pt x="376313" y="1405267"/>
                </a:lnTo>
                <a:lnTo>
                  <a:pt x="376059" y="1405267"/>
                </a:lnTo>
                <a:lnTo>
                  <a:pt x="380949" y="1402727"/>
                </a:lnTo>
                <a:lnTo>
                  <a:pt x="385851" y="1400187"/>
                </a:lnTo>
                <a:lnTo>
                  <a:pt x="393941" y="1397647"/>
                </a:lnTo>
                <a:lnTo>
                  <a:pt x="396760" y="1396377"/>
                </a:lnTo>
                <a:lnTo>
                  <a:pt x="401167" y="1395107"/>
                </a:lnTo>
                <a:lnTo>
                  <a:pt x="402678" y="1393837"/>
                </a:lnTo>
                <a:lnTo>
                  <a:pt x="404507" y="1393837"/>
                </a:lnTo>
                <a:lnTo>
                  <a:pt x="405320" y="1393837"/>
                </a:lnTo>
                <a:lnTo>
                  <a:pt x="405714" y="1393837"/>
                </a:lnTo>
                <a:lnTo>
                  <a:pt x="405790" y="1392567"/>
                </a:lnTo>
                <a:close/>
              </a:path>
              <a:path w="414019" h="1733550">
                <a:moveTo>
                  <a:pt x="405790" y="706450"/>
                </a:moveTo>
                <a:lnTo>
                  <a:pt x="404279" y="706450"/>
                </a:lnTo>
                <a:lnTo>
                  <a:pt x="404342" y="706666"/>
                </a:lnTo>
                <a:lnTo>
                  <a:pt x="404190" y="706488"/>
                </a:lnTo>
                <a:lnTo>
                  <a:pt x="403733" y="706450"/>
                </a:lnTo>
                <a:lnTo>
                  <a:pt x="403059" y="705180"/>
                </a:lnTo>
                <a:lnTo>
                  <a:pt x="402742" y="705180"/>
                </a:lnTo>
                <a:lnTo>
                  <a:pt x="402272" y="703910"/>
                </a:lnTo>
                <a:lnTo>
                  <a:pt x="402056" y="703910"/>
                </a:lnTo>
                <a:lnTo>
                  <a:pt x="401955" y="702640"/>
                </a:lnTo>
                <a:lnTo>
                  <a:pt x="401955" y="703910"/>
                </a:lnTo>
                <a:lnTo>
                  <a:pt x="402463" y="705180"/>
                </a:lnTo>
                <a:lnTo>
                  <a:pt x="403656" y="706450"/>
                </a:lnTo>
                <a:lnTo>
                  <a:pt x="403809" y="706678"/>
                </a:lnTo>
                <a:lnTo>
                  <a:pt x="401751" y="707720"/>
                </a:lnTo>
                <a:lnTo>
                  <a:pt x="399961" y="707720"/>
                </a:lnTo>
                <a:lnTo>
                  <a:pt x="394703" y="708990"/>
                </a:lnTo>
                <a:lnTo>
                  <a:pt x="391337" y="710260"/>
                </a:lnTo>
                <a:lnTo>
                  <a:pt x="381660" y="712800"/>
                </a:lnTo>
                <a:lnTo>
                  <a:pt x="375793" y="715340"/>
                </a:lnTo>
                <a:lnTo>
                  <a:pt x="370052" y="716610"/>
                </a:lnTo>
                <a:lnTo>
                  <a:pt x="377990" y="714070"/>
                </a:lnTo>
                <a:lnTo>
                  <a:pt x="385152" y="711530"/>
                </a:lnTo>
                <a:lnTo>
                  <a:pt x="387756" y="710260"/>
                </a:lnTo>
                <a:lnTo>
                  <a:pt x="390652" y="708990"/>
                </a:lnTo>
                <a:lnTo>
                  <a:pt x="393534" y="707720"/>
                </a:lnTo>
                <a:lnTo>
                  <a:pt x="396748" y="706450"/>
                </a:lnTo>
                <a:lnTo>
                  <a:pt x="395668" y="706450"/>
                </a:lnTo>
                <a:lnTo>
                  <a:pt x="386308" y="708990"/>
                </a:lnTo>
                <a:lnTo>
                  <a:pt x="381241" y="708990"/>
                </a:lnTo>
                <a:lnTo>
                  <a:pt x="390055" y="705180"/>
                </a:lnTo>
                <a:lnTo>
                  <a:pt x="396748" y="702640"/>
                </a:lnTo>
                <a:lnTo>
                  <a:pt x="401535" y="700100"/>
                </a:lnTo>
                <a:lnTo>
                  <a:pt x="401662" y="697560"/>
                </a:lnTo>
                <a:lnTo>
                  <a:pt x="398386" y="697560"/>
                </a:lnTo>
                <a:lnTo>
                  <a:pt x="395211" y="698830"/>
                </a:lnTo>
                <a:lnTo>
                  <a:pt x="388785" y="700100"/>
                </a:lnTo>
                <a:lnTo>
                  <a:pt x="385584" y="701370"/>
                </a:lnTo>
                <a:lnTo>
                  <a:pt x="382549" y="702640"/>
                </a:lnTo>
                <a:lnTo>
                  <a:pt x="379603" y="701370"/>
                </a:lnTo>
                <a:lnTo>
                  <a:pt x="367030" y="706450"/>
                </a:lnTo>
                <a:lnTo>
                  <a:pt x="354774" y="711530"/>
                </a:lnTo>
                <a:lnTo>
                  <a:pt x="354444" y="711530"/>
                </a:lnTo>
                <a:lnTo>
                  <a:pt x="356336" y="710260"/>
                </a:lnTo>
                <a:lnTo>
                  <a:pt x="360108" y="707720"/>
                </a:lnTo>
                <a:lnTo>
                  <a:pt x="371640" y="702640"/>
                </a:lnTo>
                <a:lnTo>
                  <a:pt x="377558" y="700100"/>
                </a:lnTo>
                <a:lnTo>
                  <a:pt x="381546" y="698830"/>
                </a:lnTo>
                <a:lnTo>
                  <a:pt x="385622" y="696290"/>
                </a:lnTo>
                <a:lnTo>
                  <a:pt x="392061" y="695020"/>
                </a:lnTo>
                <a:lnTo>
                  <a:pt x="394258" y="693750"/>
                </a:lnTo>
                <a:lnTo>
                  <a:pt x="397802" y="692480"/>
                </a:lnTo>
                <a:lnTo>
                  <a:pt x="399008" y="692480"/>
                </a:lnTo>
                <a:lnTo>
                  <a:pt x="401751" y="691210"/>
                </a:lnTo>
                <a:lnTo>
                  <a:pt x="397421" y="691210"/>
                </a:lnTo>
                <a:lnTo>
                  <a:pt x="393534" y="692480"/>
                </a:lnTo>
                <a:lnTo>
                  <a:pt x="391071" y="692480"/>
                </a:lnTo>
                <a:lnTo>
                  <a:pt x="383781" y="695020"/>
                </a:lnTo>
                <a:lnTo>
                  <a:pt x="374307" y="697560"/>
                </a:lnTo>
                <a:lnTo>
                  <a:pt x="367207" y="701370"/>
                </a:lnTo>
                <a:lnTo>
                  <a:pt x="352971" y="706450"/>
                </a:lnTo>
                <a:lnTo>
                  <a:pt x="345757" y="710260"/>
                </a:lnTo>
                <a:lnTo>
                  <a:pt x="348818" y="707720"/>
                </a:lnTo>
                <a:lnTo>
                  <a:pt x="353415" y="702640"/>
                </a:lnTo>
                <a:lnTo>
                  <a:pt x="361619" y="698830"/>
                </a:lnTo>
                <a:lnTo>
                  <a:pt x="368604" y="696290"/>
                </a:lnTo>
                <a:lnTo>
                  <a:pt x="374573" y="693750"/>
                </a:lnTo>
                <a:lnTo>
                  <a:pt x="377812" y="692480"/>
                </a:lnTo>
                <a:lnTo>
                  <a:pt x="380365" y="689940"/>
                </a:lnTo>
                <a:lnTo>
                  <a:pt x="382663" y="688670"/>
                </a:lnTo>
                <a:lnTo>
                  <a:pt x="375412" y="691210"/>
                </a:lnTo>
                <a:lnTo>
                  <a:pt x="368681" y="692480"/>
                </a:lnTo>
                <a:lnTo>
                  <a:pt x="359270" y="695020"/>
                </a:lnTo>
                <a:lnTo>
                  <a:pt x="348691" y="698830"/>
                </a:lnTo>
                <a:lnTo>
                  <a:pt x="337375" y="705180"/>
                </a:lnTo>
                <a:lnTo>
                  <a:pt x="325615" y="710260"/>
                </a:lnTo>
                <a:lnTo>
                  <a:pt x="313690" y="716610"/>
                </a:lnTo>
                <a:lnTo>
                  <a:pt x="312572" y="715340"/>
                </a:lnTo>
                <a:lnTo>
                  <a:pt x="337324" y="702640"/>
                </a:lnTo>
                <a:lnTo>
                  <a:pt x="357378" y="692480"/>
                </a:lnTo>
                <a:lnTo>
                  <a:pt x="365036" y="689940"/>
                </a:lnTo>
                <a:lnTo>
                  <a:pt x="373481" y="686130"/>
                </a:lnTo>
                <a:lnTo>
                  <a:pt x="372948" y="686130"/>
                </a:lnTo>
                <a:lnTo>
                  <a:pt x="366661" y="687400"/>
                </a:lnTo>
                <a:lnTo>
                  <a:pt x="360438" y="689940"/>
                </a:lnTo>
                <a:lnTo>
                  <a:pt x="354279" y="693750"/>
                </a:lnTo>
                <a:lnTo>
                  <a:pt x="336207" y="701370"/>
                </a:lnTo>
                <a:lnTo>
                  <a:pt x="330352" y="703910"/>
                </a:lnTo>
                <a:lnTo>
                  <a:pt x="324599" y="707720"/>
                </a:lnTo>
                <a:lnTo>
                  <a:pt x="318287" y="708990"/>
                </a:lnTo>
                <a:lnTo>
                  <a:pt x="311467" y="712800"/>
                </a:lnTo>
                <a:lnTo>
                  <a:pt x="298183" y="719150"/>
                </a:lnTo>
                <a:lnTo>
                  <a:pt x="291706" y="722960"/>
                </a:lnTo>
                <a:lnTo>
                  <a:pt x="285927" y="726770"/>
                </a:lnTo>
                <a:lnTo>
                  <a:pt x="282219" y="726770"/>
                </a:lnTo>
                <a:lnTo>
                  <a:pt x="279857" y="728040"/>
                </a:lnTo>
                <a:lnTo>
                  <a:pt x="277710" y="729310"/>
                </a:lnTo>
                <a:lnTo>
                  <a:pt x="276948" y="730580"/>
                </a:lnTo>
                <a:lnTo>
                  <a:pt x="269341" y="735660"/>
                </a:lnTo>
                <a:lnTo>
                  <a:pt x="266941" y="738200"/>
                </a:lnTo>
                <a:lnTo>
                  <a:pt x="259143" y="744550"/>
                </a:lnTo>
                <a:lnTo>
                  <a:pt x="256374" y="745820"/>
                </a:lnTo>
                <a:lnTo>
                  <a:pt x="253517" y="748360"/>
                </a:lnTo>
                <a:lnTo>
                  <a:pt x="250355" y="750900"/>
                </a:lnTo>
                <a:lnTo>
                  <a:pt x="255625" y="745820"/>
                </a:lnTo>
                <a:lnTo>
                  <a:pt x="259918" y="742010"/>
                </a:lnTo>
                <a:lnTo>
                  <a:pt x="262483" y="739470"/>
                </a:lnTo>
                <a:lnTo>
                  <a:pt x="264655" y="738200"/>
                </a:lnTo>
                <a:lnTo>
                  <a:pt x="266788" y="735660"/>
                </a:lnTo>
                <a:lnTo>
                  <a:pt x="265963" y="735660"/>
                </a:lnTo>
                <a:lnTo>
                  <a:pt x="263728" y="736930"/>
                </a:lnTo>
                <a:lnTo>
                  <a:pt x="261404" y="739470"/>
                </a:lnTo>
                <a:lnTo>
                  <a:pt x="259257" y="740740"/>
                </a:lnTo>
                <a:lnTo>
                  <a:pt x="246761" y="752170"/>
                </a:lnTo>
                <a:lnTo>
                  <a:pt x="235127" y="763600"/>
                </a:lnTo>
                <a:lnTo>
                  <a:pt x="224358" y="775030"/>
                </a:lnTo>
                <a:lnTo>
                  <a:pt x="214414" y="786460"/>
                </a:lnTo>
                <a:lnTo>
                  <a:pt x="209727" y="791540"/>
                </a:lnTo>
                <a:lnTo>
                  <a:pt x="205219" y="797890"/>
                </a:lnTo>
                <a:lnTo>
                  <a:pt x="200863" y="802970"/>
                </a:lnTo>
                <a:lnTo>
                  <a:pt x="196672" y="809320"/>
                </a:lnTo>
                <a:lnTo>
                  <a:pt x="191312" y="816940"/>
                </a:lnTo>
                <a:lnTo>
                  <a:pt x="190042" y="818210"/>
                </a:lnTo>
                <a:lnTo>
                  <a:pt x="187464" y="822020"/>
                </a:lnTo>
                <a:lnTo>
                  <a:pt x="181775" y="830910"/>
                </a:lnTo>
                <a:lnTo>
                  <a:pt x="177622" y="837260"/>
                </a:lnTo>
                <a:lnTo>
                  <a:pt x="168236" y="853770"/>
                </a:lnTo>
                <a:lnTo>
                  <a:pt x="156641" y="872820"/>
                </a:lnTo>
                <a:lnTo>
                  <a:pt x="117703" y="941400"/>
                </a:lnTo>
                <a:lnTo>
                  <a:pt x="104381" y="965530"/>
                </a:lnTo>
                <a:lnTo>
                  <a:pt x="102260" y="961720"/>
                </a:lnTo>
                <a:lnTo>
                  <a:pt x="104317" y="965530"/>
                </a:lnTo>
                <a:lnTo>
                  <a:pt x="95935" y="951560"/>
                </a:lnTo>
                <a:lnTo>
                  <a:pt x="93967" y="947750"/>
                </a:lnTo>
                <a:lnTo>
                  <a:pt x="88569" y="938860"/>
                </a:lnTo>
                <a:lnTo>
                  <a:pt x="81267" y="924890"/>
                </a:lnTo>
                <a:lnTo>
                  <a:pt x="73787" y="912190"/>
                </a:lnTo>
                <a:lnTo>
                  <a:pt x="67691" y="900760"/>
                </a:lnTo>
                <a:lnTo>
                  <a:pt x="53136" y="880440"/>
                </a:lnTo>
                <a:lnTo>
                  <a:pt x="37579" y="865200"/>
                </a:lnTo>
                <a:lnTo>
                  <a:pt x="22631" y="857580"/>
                </a:lnTo>
                <a:lnTo>
                  <a:pt x="9956" y="857580"/>
                </a:lnTo>
                <a:lnTo>
                  <a:pt x="1790" y="869010"/>
                </a:lnTo>
                <a:lnTo>
                  <a:pt x="0" y="886790"/>
                </a:lnTo>
                <a:lnTo>
                  <a:pt x="4521" y="909650"/>
                </a:lnTo>
                <a:lnTo>
                  <a:pt x="15328" y="933780"/>
                </a:lnTo>
                <a:lnTo>
                  <a:pt x="20142" y="943940"/>
                </a:lnTo>
                <a:lnTo>
                  <a:pt x="28498" y="959180"/>
                </a:lnTo>
                <a:lnTo>
                  <a:pt x="34899" y="971880"/>
                </a:lnTo>
                <a:lnTo>
                  <a:pt x="38100" y="976960"/>
                </a:lnTo>
                <a:lnTo>
                  <a:pt x="41084" y="983310"/>
                </a:lnTo>
                <a:lnTo>
                  <a:pt x="48793" y="996010"/>
                </a:lnTo>
                <a:lnTo>
                  <a:pt x="61201" y="1016330"/>
                </a:lnTo>
                <a:lnTo>
                  <a:pt x="69024" y="1027760"/>
                </a:lnTo>
                <a:lnTo>
                  <a:pt x="73875" y="1032840"/>
                </a:lnTo>
                <a:lnTo>
                  <a:pt x="74244" y="1034110"/>
                </a:lnTo>
                <a:lnTo>
                  <a:pt x="74625" y="1034110"/>
                </a:lnTo>
                <a:lnTo>
                  <a:pt x="87693" y="1043000"/>
                </a:lnTo>
                <a:lnTo>
                  <a:pt x="89357" y="1044270"/>
                </a:lnTo>
                <a:lnTo>
                  <a:pt x="91668" y="1044270"/>
                </a:lnTo>
                <a:lnTo>
                  <a:pt x="93243" y="1045540"/>
                </a:lnTo>
                <a:lnTo>
                  <a:pt x="94907" y="1045540"/>
                </a:lnTo>
                <a:lnTo>
                  <a:pt x="96608" y="1046810"/>
                </a:lnTo>
                <a:lnTo>
                  <a:pt x="114401" y="1046810"/>
                </a:lnTo>
                <a:lnTo>
                  <a:pt x="117563" y="1045540"/>
                </a:lnTo>
                <a:lnTo>
                  <a:pt x="120726" y="1045540"/>
                </a:lnTo>
                <a:lnTo>
                  <a:pt x="123469" y="1044270"/>
                </a:lnTo>
                <a:lnTo>
                  <a:pt x="125742" y="1043000"/>
                </a:lnTo>
                <a:lnTo>
                  <a:pt x="137845" y="1032840"/>
                </a:lnTo>
                <a:lnTo>
                  <a:pt x="138607" y="1032840"/>
                </a:lnTo>
                <a:lnTo>
                  <a:pt x="150368" y="1013790"/>
                </a:lnTo>
                <a:lnTo>
                  <a:pt x="164363" y="988390"/>
                </a:lnTo>
                <a:lnTo>
                  <a:pt x="168465" y="980770"/>
                </a:lnTo>
                <a:lnTo>
                  <a:pt x="175602" y="968070"/>
                </a:lnTo>
                <a:lnTo>
                  <a:pt x="177050" y="965530"/>
                </a:lnTo>
                <a:lnTo>
                  <a:pt x="189420" y="943940"/>
                </a:lnTo>
                <a:lnTo>
                  <a:pt x="191655" y="940130"/>
                </a:lnTo>
                <a:lnTo>
                  <a:pt x="194640" y="935050"/>
                </a:lnTo>
                <a:lnTo>
                  <a:pt x="191096" y="940130"/>
                </a:lnTo>
                <a:lnTo>
                  <a:pt x="203784" y="918540"/>
                </a:lnTo>
                <a:lnTo>
                  <a:pt x="216789" y="895680"/>
                </a:lnTo>
                <a:lnTo>
                  <a:pt x="225552" y="881710"/>
                </a:lnTo>
                <a:lnTo>
                  <a:pt x="230555" y="872820"/>
                </a:lnTo>
                <a:lnTo>
                  <a:pt x="235038" y="865200"/>
                </a:lnTo>
                <a:lnTo>
                  <a:pt x="235572" y="865200"/>
                </a:lnTo>
                <a:lnTo>
                  <a:pt x="239471" y="858850"/>
                </a:lnTo>
                <a:lnTo>
                  <a:pt x="243763" y="852500"/>
                </a:lnTo>
                <a:lnTo>
                  <a:pt x="247573" y="847420"/>
                </a:lnTo>
                <a:lnTo>
                  <a:pt x="256095" y="835990"/>
                </a:lnTo>
                <a:lnTo>
                  <a:pt x="264502" y="825830"/>
                </a:lnTo>
                <a:lnTo>
                  <a:pt x="273875" y="814400"/>
                </a:lnTo>
                <a:lnTo>
                  <a:pt x="289598" y="799160"/>
                </a:lnTo>
                <a:lnTo>
                  <a:pt x="294995" y="794080"/>
                </a:lnTo>
                <a:lnTo>
                  <a:pt x="300570" y="789000"/>
                </a:lnTo>
                <a:lnTo>
                  <a:pt x="301040" y="787730"/>
                </a:lnTo>
                <a:lnTo>
                  <a:pt x="301485" y="786460"/>
                </a:lnTo>
                <a:lnTo>
                  <a:pt x="302044" y="785190"/>
                </a:lnTo>
                <a:lnTo>
                  <a:pt x="305142" y="782650"/>
                </a:lnTo>
                <a:lnTo>
                  <a:pt x="308140" y="780110"/>
                </a:lnTo>
                <a:lnTo>
                  <a:pt x="311073" y="777570"/>
                </a:lnTo>
                <a:lnTo>
                  <a:pt x="314223" y="776300"/>
                </a:lnTo>
                <a:lnTo>
                  <a:pt x="321144" y="771220"/>
                </a:lnTo>
                <a:lnTo>
                  <a:pt x="327914" y="767410"/>
                </a:lnTo>
                <a:lnTo>
                  <a:pt x="334873" y="762330"/>
                </a:lnTo>
                <a:lnTo>
                  <a:pt x="341985" y="758520"/>
                </a:lnTo>
                <a:lnTo>
                  <a:pt x="334302" y="762330"/>
                </a:lnTo>
                <a:lnTo>
                  <a:pt x="326783" y="767410"/>
                </a:lnTo>
                <a:lnTo>
                  <a:pt x="319443" y="771220"/>
                </a:lnTo>
                <a:lnTo>
                  <a:pt x="312305" y="776300"/>
                </a:lnTo>
                <a:lnTo>
                  <a:pt x="310032" y="777570"/>
                </a:lnTo>
                <a:lnTo>
                  <a:pt x="304584" y="781380"/>
                </a:lnTo>
                <a:lnTo>
                  <a:pt x="299694" y="785190"/>
                </a:lnTo>
                <a:lnTo>
                  <a:pt x="297548" y="786460"/>
                </a:lnTo>
                <a:lnTo>
                  <a:pt x="293319" y="790270"/>
                </a:lnTo>
                <a:lnTo>
                  <a:pt x="291261" y="792810"/>
                </a:lnTo>
                <a:lnTo>
                  <a:pt x="289128" y="794080"/>
                </a:lnTo>
                <a:lnTo>
                  <a:pt x="280949" y="801700"/>
                </a:lnTo>
                <a:lnTo>
                  <a:pt x="252234" y="834720"/>
                </a:lnTo>
                <a:lnTo>
                  <a:pt x="241160" y="847420"/>
                </a:lnTo>
                <a:lnTo>
                  <a:pt x="270979" y="810590"/>
                </a:lnTo>
                <a:lnTo>
                  <a:pt x="283743" y="797890"/>
                </a:lnTo>
                <a:lnTo>
                  <a:pt x="285661" y="795350"/>
                </a:lnTo>
                <a:lnTo>
                  <a:pt x="287540" y="794080"/>
                </a:lnTo>
                <a:lnTo>
                  <a:pt x="293344" y="789000"/>
                </a:lnTo>
                <a:lnTo>
                  <a:pt x="295325" y="787730"/>
                </a:lnTo>
                <a:lnTo>
                  <a:pt x="297268" y="785190"/>
                </a:lnTo>
                <a:lnTo>
                  <a:pt x="303809" y="780110"/>
                </a:lnTo>
                <a:lnTo>
                  <a:pt x="307187" y="777570"/>
                </a:lnTo>
                <a:lnTo>
                  <a:pt x="309206" y="776300"/>
                </a:lnTo>
                <a:lnTo>
                  <a:pt x="310946" y="775030"/>
                </a:lnTo>
                <a:lnTo>
                  <a:pt x="313067" y="773760"/>
                </a:lnTo>
                <a:lnTo>
                  <a:pt x="315290" y="772490"/>
                </a:lnTo>
                <a:lnTo>
                  <a:pt x="321919" y="767410"/>
                </a:lnTo>
                <a:lnTo>
                  <a:pt x="328739" y="763600"/>
                </a:lnTo>
                <a:lnTo>
                  <a:pt x="331038" y="762330"/>
                </a:lnTo>
                <a:lnTo>
                  <a:pt x="327101" y="763600"/>
                </a:lnTo>
                <a:lnTo>
                  <a:pt x="330149" y="761060"/>
                </a:lnTo>
                <a:lnTo>
                  <a:pt x="333248" y="759790"/>
                </a:lnTo>
                <a:lnTo>
                  <a:pt x="336372" y="757250"/>
                </a:lnTo>
                <a:lnTo>
                  <a:pt x="328498" y="761060"/>
                </a:lnTo>
                <a:lnTo>
                  <a:pt x="322732" y="764870"/>
                </a:lnTo>
                <a:lnTo>
                  <a:pt x="315709" y="768680"/>
                </a:lnTo>
                <a:lnTo>
                  <a:pt x="308495" y="773760"/>
                </a:lnTo>
                <a:lnTo>
                  <a:pt x="305600" y="776300"/>
                </a:lnTo>
                <a:lnTo>
                  <a:pt x="302069" y="777570"/>
                </a:lnTo>
                <a:lnTo>
                  <a:pt x="297268" y="780110"/>
                </a:lnTo>
                <a:lnTo>
                  <a:pt x="299478" y="778840"/>
                </a:lnTo>
                <a:lnTo>
                  <a:pt x="301675" y="777570"/>
                </a:lnTo>
                <a:lnTo>
                  <a:pt x="307213" y="772490"/>
                </a:lnTo>
                <a:lnTo>
                  <a:pt x="313486" y="768680"/>
                </a:lnTo>
                <a:lnTo>
                  <a:pt x="322846" y="762330"/>
                </a:lnTo>
                <a:lnTo>
                  <a:pt x="328650" y="759790"/>
                </a:lnTo>
                <a:lnTo>
                  <a:pt x="334543" y="755980"/>
                </a:lnTo>
                <a:lnTo>
                  <a:pt x="334175" y="754710"/>
                </a:lnTo>
                <a:lnTo>
                  <a:pt x="321983" y="762330"/>
                </a:lnTo>
                <a:lnTo>
                  <a:pt x="315747" y="766140"/>
                </a:lnTo>
                <a:lnTo>
                  <a:pt x="311048" y="768680"/>
                </a:lnTo>
                <a:lnTo>
                  <a:pt x="306527" y="772490"/>
                </a:lnTo>
                <a:lnTo>
                  <a:pt x="300558" y="776300"/>
                </a:lnTo>
                <a:lnTo>
                  <a:pt x="297230" y="778840"/>
                </a:lnTo>
                <a:lnTo>
                  <a:pt x="300672" y="775030"/>
                </a:lnTo>
                <a:lnTo>
                  <a:pt x="303974" y="772490"/>
                </a:lnTo>
                <a:lnTo>
                  <a:pt x="305663" y="771220"/>
                </a:lnTo>
                <a:lnTo>
                  <a:pt x="307238" y="769950"/>
                </a:lnTo>
                <a:lnTo>
                  <a:pt x="310845" y="767410"/>
                </a:lnTo>
                <a:lnTo>
                  <a:pt x="314617" y="763600"/>
                </a:lnTo>
                <a:lnTo>
                  <a:pt x="318389" y="761060"/>
                </a:lnTo>
                <a:lnTo>
                  <a:pt x="324104" y="758520"/>
                </a:lnTo>
                <a:lnTo>
                  <a:pt x="335749" y="750900"/>
                </a:lnTo>
                <a:lnTo>
                  <a:pt x="348157" y="744550"/>
                </a:lnTo>
                <a:lnTo>
                  <a:pt x="354037" y="740740"/>
                </a:lnTo>
                <a:lnTo>
                  <a:pt x="359435" y="738200"/>
                </a:lnTo>
                <a:lnTo>
                  <a:pt x="364451" y="734390"/>
                </a:lnTo>
                <a:lnTo>
                  <a:pt x="358254" y="736930"/>
                </a:lnTo>
                <a:lnTo>
                  <a:pt x="353275" y="738200"/>
                </a:lnTo>
                <a:lnTo>
                  <a:pt x="359003" y="735660"/>
                </a:lnTo>
                <a:lnTo>
                  <a:pt x="362775" y="733120"/>
                </a:lnTo>
                <a:lnTo>
                  <a:pt x="364655" y="731850"/>
                </a:lnTo>
                <a:lnTo>
                  <a:pt x="375805" y="726770"/>
                </a:lnTo>
                <a:lnTo>
                  <a:pt x="379514" y="724230"/>
                </a:lnTo>
                <a:lnTo>
                  <a:pt x="383222" y="722960"/>
                </a:lnTo>
                <a:lnTo>
                  <a:pt x="390702" y="719150"/>
                </a:lnTo>
                <a:lnTo>
                  <a:pt x="398246" y="716610"/>
                </a:lnTo>
                <a:lnTo>
                  <a:pt x="391426" y="717880"/>
                </a:lnTo>
                <a:lnTo>
                  <a:pt x="384479" y="720420"/>
                </a:lnTo>
                <a:lnTo>
                  <a:pt x="370205" y="726770"/>
                </a:lnTo>
                <a:lnTo>
                  <a:pt x="362788" y="729310"/>
                </a:lnTo>
                <a:lnTo>
                  <a:pt x="354596" y="733120"/>
                </a:lnTo>
                <a:lnTo>
                  <a:pt x="363042" y="728040"/>
                </a:lnTo>
                <a:lnTo>
                  <a:pt x="369493" y="725500"/>
                </a:lnTo>
                <a:lnTo>
                  <a:pt x="374548" y="722960"/>
                </a:lnTo>
                <a:lnTo>
                  <a:pt x="383413" y="719150"/>
                </a:lnTo>
                <a:lnTo>
                  <a:pt x="389331" y="716610"/>
                </a:lnTo>
                <a:lnTo>
                  <a:pt x="391706" y="715340"/>
                </a:lnTo>
                <a:lnTo>
                  <a:pt x="396608" y="712800"/>
                </a:lnTo>
                <a:lnTo>
                  <a:pt x="399224" y="711530"/>
                </a:lnTo>
                <a:lnTo>
                  <a:pt x="397535" y="711530"/>
                </a:lnTo>
                <a:lnTo>
                  <a:pt x="392849" y="712800"/>
                </a:lnTo>
                <a:lnTo>
                  <a:pt x="390613" y="714070"/>
                </a:lnTo>
                <a:lnTo>
                  <a:pt x="384187" y="716610"/>
                </a:lnTo>
                <a:lnTo>
                  <a:pt x="376313" y="719150"/>
                </a:lnTo>
                <a:lnTo>
                  <a:pt x="376059" y="719150"/>
                </a:lnTo>
                <a:lnTo>
                  <a:pt x="380949" y="716610"/>
                </a:lnTo>
                <a:lnTo>
                  <a:pt x="385851" y="714070"/>
                </a:lnTo>
                <a:lnTo>
                  <a:pt x="393941" y="711530"/>
                </a:lnTo>
                <a:lnTo>
                  <a:pt x="396760" y="710260"/>
                </a:lnTo>
                <a:lnTo>
                  <a:pt x="401167" y="708990"/>
                </a:lnTo>
                <a:lnTo>
                  <a:pt x="402678" y="707720"/>
                </a:lnTo>
                <a:lnTo>
                  <a:pt x="404507" y="707720"/>
                </a:lnTo>
                <a:lnTo>
                  <a:pt x="405320" y="707720"/>
                </a:lnTo>
                <a:lnTo>
                  <a:pt x="405714" y="707720"/>
                </a:lnTo>
                <a:lnTo>
                  <a:pt x="405790" y="706450"/>
                </a:lnTo>
                <a:close/>
              </a:path>
              <a:path w="414019" h="1733550">
                <a:moveTo>
                  <a:pt x="405790" y="20320"/>
                </a:moveTo>
                <a:lnTo>
                  <a:pt x="404279" y="20320"/>
                </a:lnTo>
                <a:lnTo>
                  <a:pt x="404342" y="20548"/>
                </a:lnTo>
                <a:lnTo>
                  <a:pt x="404190" y="20370"/>
                </a:lnTo>
                <a:lnTo>
                  <a:pt x="403733" y="20320"/>
                </a:lnTo>
                <a:lnTo>
                  <a:pt x="403059" y="19050"/>
                </a:lnTo>
                <a:lnTo>
                  <a:pt x="402742" y="19050"/>
                </a:lnTo>
                <a:lnTo>
                  <a:pt x="402272" y="17780"/>
                </a:lnTo>
                <a:lnTo>
                  <a:pt x="402056" y="17780"/>
                </a:lnTo>
                <a:lnTo>
                  <a:pt x="401955" y="16510"/>
                </a:lnTo>
                <a:lnTo>
                  <a:pt x="401955" y="17780"/>
                </a:lnTo>
                <a:lnTo>
                  <a:pt x="402463" y="19050"/>
                </a:lnTo>
                <a:lnTo>
                  <a:pt x="403656" y="20320"/>
                </a:lnTo>
                <a:lnTo>
                  <a:pt x="403809" y="20561"/>
                </a:lnTo>
                <a:lnTo>
                  <a:pt x="401751" y="21590"/>
                </a:lnTo>
                <a:lnTo>
                  <a:pt x="399961" y="21590"/>
                </a:lnTo>
                <a:lnTo>
                  <a:pt x="394703" y="22860"/>
                </a:lnTo>
                <a:lnTo>
                  <a:pt x="391337" y="24130"/>
                </a:lnTo>
                <a:lnTo>
                  <a:pt x="381660" y="26670"/>
                </a:lnTo>
                <a:lnTo>
                  <a:pt x="375793" y="29210"/>
                </a:lnTo>
                <a:lnTo>
                  <a:pt x="370052" y="30480"/>
                </a:lnTo>
                <a:lnTo>
                  <a:pt x="377990" y="27940"/>
                </a:lnTo>
                <a:lnTo>
                  <a:pt x="385152" y="25400"/>
                </a:lnTo>
                <a:lnTo>
                  <a:pt x="387756" y="24130"/>
                </a:lnTo>
                <a:lnTo>
                  <a:pt x="390652" y="22860"/>
                </a:lnTo>
                <a:lnTo>
                  <a:pt x="393534" y="21590"/>
                </a:lnTo>
                <a:lnTo>
                  <a:pt x="396748" y="20320"/>
                </a:lnTo>
                <a:lnTo>
                  <a:pt x="395668" y="20320"/>
                </a:lnTo>
                <a:lnTo>
                  <a:pt x="386308" y="22860"/>
                </a:lnTo>
                <a:lnTo>
                  <a:pt x="381241" y="22860"/>
                </a:lnTo>
                <a:lnTo>
                  <a:pt x="390055" y="19050"/>
                </a:lnTo>
                <a:lnTo>
                  <a:pt x="396748" y="16510"/>
                </a:lnTo>
                <a:lnTo>
                  <a:pt x="401535" y="13970"/>
                </a:lnTo>
                <a:lnTo>
                  <a:pt x="401662" y="11430"/>
                </a:lnTo>
                <a:lnTo>
                  <a:pt x="398386" y="11430"/>
                </a:lnTo>
                <a:lnTo>
                  <a:pt x="395211" y="12700"/>
                </a:lnTo>
                <a:lnTo>
                  <a:pt x="388785" y="13970"/>
                </a:lnTo>
                <a:lnTo>
                  <a:pt x="385584" y="15240"/>
                </a:lnTo>
                <a:lnTo>
                  <a:pt x="382549" y="16510"/>
                </a:lnTo>
                <a:lnTo>
                  <a:pt x="379603" y="15240"/>
                </a:lnTo>
                <a:lnTo>
                  <a:pt x="367030" y="20320"/>
                </a:lnTo>
                <a:lnTo>
                  <a:pt x="354774" y="25400"/>
                </a:lnTo>
                <a:lnTo>
                  <a:pt x="354444" y="25400"/>
                </a:lnTo>
                <a:lnTo>
                  <a:pt x="356336" y="24130"/>
                </a:lnTo>
                <a:lnTo>
                  <a:pt x="360108" y="21590"/>
                </a:lnTo>
                <a:lnTo>
                  <a:pt x="371640" y="16510"/>
                </a:lnTo>
                <a:lnTo>
                  <a:pt x="377558" y="13970"/>
                </a:lnTo>
                <a:lnTo>
                  <a:pt x="381546" y="12700"/>
                </a:lnTo>
                <a:lnTo>
                  <a:pt x="385622" y="10160"/>
                </a:lnTo>
                <a:lnTo>
                  <a:pt x="392061" y="8890"/>
                </a:lnTo>
                <a:lnTo>
                  <a:pt x="394258" y="7620"/>
                </a:lnTo>
                <a:lnTo>
                  <a:pt x="397802" y="6350"/>
                </a:lnTo>
                <a:lnTo>
                  <a:pt x="399008" y="6350"/>
                </a:lnTo>
                <a:lnTo>
                  <a:pt x="401751" y="5080"/>
                </a:lnTo>
                <a:lnTo>
                  <a:pt x="397421" y="5080"/>
                </a:lnTo>
                <a:lnTo>
                  <a:pt x="393534" y="6350"/>
                </a:lnTo>
                <a:lnTo>
                  <a:pt x="391071" y="6350"/>
                </a:lnTo>
                <a:lnTo>
                  <a:pt x="383781" y="8890"/>
                </a:lnTo>
                <a:lnTo>
                  <a:pt x="374307" y="11430"/>
                </a:lnTo>
                <a:lnTo>
                  <a:pt x="367207" y="15240"/>
                </a:lnTo>
                <a:lnTo>
                  <a:pt x="352971" y="20320"/>
                </a:lnTo>
                <a:lnTo>
                  <a:pt x="345757" y="24130"/>
                </a:lnTo>
                <a:lnTo>
                  <a:pt x="348818" y="21590"/>
                </a:lnTo>
                <a:lnTo>
                  <a:pt x="353415" y="16510"/>
                </a:lnTo>
                <a:lnTo>
                  <a:pt x="361619" y="12700"/>
                </a:lnTo>
                <a:lnTo>
                  <a:pt x="368604" y="10160"/>
                </a:lnTo>
                <a:lnTo>
                  <a:pt x="374573" y="7620"/>
                </a:lnTo>
                <a:lnTo>
                  <a:pt x="377812" y="6350"/>
                </a:lnTo>
                <a:lnTo>
                  <a:pt x="380365" y="3810"/>
                </a:lnTo>
                <a:lnTo>
                  <a:pt x="382663" y="2540"/>
                </a:lnTo>
                <a:lnTo>
                  <a:pt x="375412" y="5080"/>
                </a:lnTo>
                <a:lnTo>
                  <a:pt x="368681" y="6350"/>
                </a:lnTo>
                <a:lnTo>
                  <a:pt x="359270" y="8890"/>
                </a:lnTo>
                <a:lnTo>
                  <a:pt x="348691" y="12700"/>
                </a:lnTo>
                <a:lnTo>
                  <a:pt x="337375" y="19050"/>
                </a:lnTo>
                <a:lnTo>
                  <a:pt x="325615" y="24130"/>
                </a:lnTo>
                <a:lnTo>
                  <a:pt x="313690" y="30480"/>
                </a:lnTo>
                <a:lnTo>
                  <a:pt x="312572" y="29210"/>
                </a:lnTo>
                <a:lnTo>
                  <a:pt x="337324" y="16510"/>
                </a:lnTo>
                <a:lnTo>
                  <a:pt x="357378" y="6350"/>
                </a:lnTo>
                <a:lnTo>
                  <a:pt x="365036" y="3810"/>
                </a:lnTo>
                <a:lnTo>
                  <a:pt x="373481" y="0"/>
                </a:lnTo>
                <a:lnTo>
                  <a:pt x="372948" y="0"/>
                </a:lnTo>
                <a:lnTo>
                  <a:pt x="366661" y="1270"/>
                </a:lnTo>
                <a:lnTo>
                  <a:pt x="360438" y="3810"/>
                </a:lnTo>
                <a:lnTo>
                  <a:pt x="354279" y="7620"/>
                </a:lnTo>
                <a:lnTo>
                  <a:pt x="336207" y="15240"/>
                </a:lnTo>
                <a:lnTo>
                  <a:pt x="330352" y="17780"/>
                </a:lnTo>
                <a:lnTo>
                  <a:pt x="324599" y="21590"/>
                </a:lnTo>
                <a:lnTo>
                  <a:pt x="318287" y="22860"/>
                </a:lnTo>
                <a:lnTo>
                  <a:pt x="311467" y="26670"/>
                </a:lnTo>
                <a:lnTo>
                  <a:pt x="298183" y="33020"/>
                </a:lnTo>
                <a:lnTo>
                  <a:pt x="291706" y="36830"/>
                </a:lnTo>
                <a:lnTo>
                  <a:pt x="285927" y="40640"/>
                </a:lnTo>
                <a:lnTo>
                  <a:pt x="282219" y="40640"/>
                </a:lnTo>
                <a:lnTo>
                  <a:pt x="279857" y="41910"/>
                </a:lnTo>
                <a:lnTo>
                  <a:pt x="277710" y="43180"/>
                </a:lnTo>
                <a:lnTo>
                  <a:pt x="276948" y="44450"/>
                </a:lnTo>
                <a:lnTo>
                  <a:pt x="269341" y="49530"/>
                </a:lnTo>
                <a:lnTo>
                  <a:pt x="266941" y="52070"/>
                </a:lnTo>
                <a:lnTo>
                  <a:pt x="259143" y="58420"/>
                </a:lnTo>
                <a:lnTo>
                  <a:pt x="256374" y="59690"/>
                </a:lnTo>
                <a:lnTo>
                  <a:pt x="253517" y="62230"/>
                </a:lnTo>
                <a:lnTo>
                  <a:pt x="250355" y="64770"/>
                </a:lnTo>
                <a:lnTo>
                  <a:pt x="255625" y="59690"/>
                </a:lnTo>
                <a:lnTo>
                  <a:pt x="259918" y="55880"/>
                </a:lnTo>
                <a:lnTo>
                  <a:pt x="262483" y="53340"/>
                </a:lnTo>
                <a:lnTo>
                  <a:pt x="264655" y="52070"/>
                </a:lnTo>
                <a:lnTo>
                  <a:pt x="266788" y="49530"/>
                </a:lnTo>
                <a:lnTo>
                  <a:pt x="265963" y="49530"/>
                </a:lnTo>
                <a:lnTo>
                  <a:pt x="263728" y="50800"/>
                </a:lnTo>
                <a:lnTo>
                  <a:pt x="261404" y="53340"/>
                </a:lnTo>
                <a:lnTo>
                  <a:pt x="259257" y="54610"/>
                </a:lnTo>
                <a:lnTo>
                  <a:pt x="246761" y="66040"/>
                </a:lnTo>
                <a:lnTo>
                  <a:pt x="235127" y="77470"/>
                </a:lnTo>
                <a:lnTo>
                  <a:pt x="224358" y="88900"/>
                </a:lnTo>
                <a:lnTo>
                  <a:pt x="214414" y="100330"/>
                </a:lnTo>
                <a:lnTo>
                  <a:pt x="209727" y="105410"/>
                </a:lnTo>
                <a:lnTo>
                  <a:pt x="205219" y="111760"/>
                </a:lnTo>
                <a:lnTo>
                  <a:pt x="200863" y="116840"/>
                </a:lnTo>
                <a:lnTo>
                  <a:pt x="196672" y="123190"/>
                </a:lnTo>
                <a:lnTo>
                  <a:pt x="191312" y="130810"/>
                </a:lnTo>
                <a:lnTo>
                  <a:pt x="190042" y="132080"/>
                </a:lnTo>
                <a:lnTo>
                  <a:pt x="187464" y="135890"/>
                </a:lnTo>
                <a:lnTo>
                  <a:pt x="181775" y="144780"/>
                </a:lnTo>
                <a:lnTo>
                  <a:pt x="177622" y="151130"/>
                </a:lnTo>
                <a:lnTo>
                  <a:pt x="168236" y="167640"/>
                </a:lnTo>
                <a:lnTo>
                  <a:pt x="156641" y="186690"/>
                </a:lnTo>
                <a:lnTo>
                  <a:pt x="117703" y="255270"/>
                </a:lnTo>
                <a:lnTo>
                  <a:pt x="104381" y="279400"/>
                </a:lnTo>
                <a:lnTo>
                  <a:pt x="102260" y="275590"/>
                </a:lnTo>
                <a:lnTo>
                  <a:pt x="104317" y="279400"/>
                </a:lnTo>
                <a:lnTo>
                  <a:pt x="95935" y="265430"/>
                </a:lnTo>
                <a:lnTo>
                  <a:pt x="93967" y="261620"/>
                </a:lnTo>
                <a:lnTo>
                  <a:pt x="88569" y="252730"/>
                </a:lnTo>
                <a:lnTo>
                  <a:pt x="81267" y="238760"/>
                </a:lnTo>
                <a:lnTo>
                  <a:pt x="73787" y="226060"/>
                </a:lnTo>
                <a:lnTo>
                  <a:pt x="67691" y="214630"/>
                </a:lnTo>
                <a:lnTo>
                  <a:pt x="53136" y="194310"/>
                </a:lnTo>
                <a:lnTo>
                  <a:pt x="37579" y="179070"/>
                </a:lnTo>
                <a:lnTo>
                  <a:pt x="22631" y="171450"/>
                </a:lnTo>
                <a:lnTo>
                  <a:pt x="9956" y="171450"/>
                </a:lnTo>
                <a:lnTo>
                  <a:pt x="1790" y="182880"/>
                </a:lnTo>
                <a:lnTo>
                  <a:pt x="0" y="200660"/>
                </a:lnTo>
                <a:lnTo>
                  <a:pt x="4521" y="223520"/>
                </a:lnTo>
                <a:lnTo>
                  <a:pt x="15328" y="247650"/>
                </a:lnTo>
                <a:lnTo>
                  <a:pt x="20142" y="257810"/>
                </a:lnTo>
                <a:lnTo>
                  <a:pt x="28498" y="273050"/>
                </a:lnTo>
                <a:lnTo>
                  <a:pt x="34899" y="285750"/>
                </a:lnTo>
                <a:lnTo>
                  <a:pt x="38100" y="290830"/>
                </a:lnTo>
                <a:lnTo>
                  <a:pt x="41084" y="297180"/>
                </a:lnTo>
                <a:lnTo>
                  <a:pt x="48793" y="309880"/>
                </a:lnTo>
                <a:lnTo>
                  <a:pt x="61201" y="330200"/>
                </a:lnTo>
                <a:lnTo>
                  <a:pt x="69024" y="341630"/>
                </a:lnTo>
                <a:lnTo>
                  <a:pt x="73875" y="346710"/>
                </a:lnTo>
                <a:lnTo>
                  <a:pt x="74244" y="347980"/>
                </a:lnTo>
                <a:lnTo>
                  <a:pt x="74625" y="347980"/>
                </a:lnTo>
                <a:lnTo>
                  <a:pt x="87693" y="356870"/>
                </a:lnTo>
                <a:lnTo>
                  <a:pt x="89357" y="358140"/>
                </a:lnTo>
                <a:lnTo>
                  <a:pt x="91668" y="358140"/>
                </a:lnTo>
                <a:lnTo>
                  <a:pt x="93243" y="359410"/>
                </a:lnTo>
                <a:lnTo>
                  <a:pt x="94907" y="359410"/>
                </a:lnTo>
                <a:lnTo>
                  <a:pt x="96608" y="360680"/>
                </a:lnTo>
                <a:lnTo>
                  <a:pt x="114401" y="360680"/>
                </a:lnTo>
                <a:lnTo>
                  <a:pt x="117563" y="359410"/>
                </a:lnTo>
                <a:lnTo>
                  <a:pt x="120726" y="359410"/>
                </a:lnTo>
                <a:lnTo>
                  <a:pt x="123469" y="358140"/>
                </a:lnTo>
                <a:lnTo>
                  <a:pt x="125742" y="356870"/>
                </a:lnTo>
                <a:lnTo>
                  <a:pt x="137845" y="346710"/>
                </a:lnTo>
                <a:lnTo>
                  <a:pt x="138607" y="346710"/>
                </a:lnTo>
                <a:lnTo>
                  <a:pt x="150368" y="327660"/>
                </a:lnTo>
                <a:lnTo>
                  <a:pt x="164363" y="302260"/>
                </a:lnTo>
                <a:lnTo>
                  <a:pt x="168465" y="294640"/>
                </a:lnTo>
                <a:lnTo>
                  <a:pt x="175602" y="281940"/>
                </a:lnTo>
                <a:lnTo>
                  <a:pt x="177050" y="279400"/>
                </a:lnTo>
                <a:lnTo>
                  <a:pt x="189420" y="257810"/>
                </a:lnTo>
                <a:lnTo>
                  <a:pt x="191655" y="254000"/>
                </a:lnTo>
                <a:lnTo>
                  <a:pt x="194640" y="248920"/>
                </a:lnTo>
                <a:lnTo>
                  <a:pt x="191096" y="254000"/>
                </a:lnTo>
                <a:lnTo>
                  <a:pt x="203784" y="232410"/>
                </a:lnTo>
                <a:lnTo>
                  <a:pt x="216789" y="209550"/>
                </a:lnTo>
                <a:lnTo>
                  <a:pt x="225552" y="195580"/>
                </a:lnTo>
                <a:lnTo>
                  <a:pt x="230555" y="186690"/>
                </a:lnTo>
                <a:lnTo>
                  <a:pt x="235038" y="179070"/>
                </a:lnTo>
                <a:lnTo>
                  <a:pt x="235572" y="179070"/>
                </a:lnTo>
                <a:lnTo>
                  <a:pt x="239471" y="172720"/>
                </a:lnTo>
                <a:lnTo>
                  <a:pt x="243763" y="166370"/>
                </a:lnTo>
                <a:lnTo>
                  <a:pt x="247573" y="161290"/>
                </a:lnTo>
                <a:lnTo>
                  <a:pt x="256095" y="149860"/>
                </a:lnTo>
                <a:lnTo>
                  <a:pt x="264502" y="139700"/>
                </a:lnTo>
                <a:lnTo>
                  <a:pt x="273875" y="128270"/>
                </a:lnTo>
                <a:lnTo>
                  <a:pt x="289598" y="113030"/>
                </a:lnTo>
                <a:lnTo>
                  <a:pt x="294995" y="107950"/>
                </a:lnTo>
                <a:lnTo>
                  <a:pt x="300570" y="102870"/>
                </a:lnTo>
                <a:lnTo>
                  <a:pt x="301040" y="101600"/>
                </a:lnTo>
                <a:lnTo>
                  <a:pt x="301485" y="100330"/>
                </a:lnTo>
                <a:lnTo>
                  <a:pt x="302044" y="99060"/>
                </a:lnTo>
                <a:lnTo>
                  <a:pt x="305142" y="96520"/>
                </a:lnTo>
                <a:lnTo>
                  <a:pt x="308140" y="93980"/>
                </a:lnTo>
                <a:lnTo>
                  <a:pt x="311073" y="91440"/>
                </a:lnTo>
                <a:lnTo>
                  <a:pt x="314223" y="90170"/>
                </a:lnTo>
                <a:lnTo>
                  <a:pt x="321144" y="85090"/>
                </a:lnTo>
                <a:lnTo>
                  <a:pt x="327914" y="81280"/>
                </a:lnTo>
                <a:lnTo>
                  <a:pt x="334873" y="76200"/>
                </a:lnTo>
                <a:lnTo>
                  <a:pt x="341985" y="72390"/>
                </a:lnTo>
                <a:lnTo>
                  <a:pt x="334302" y="76200"/>
                </a:lnTo>
                <a:lnTo>
                  <a:pt x="326783" y="81280"/>
                </a:lnTo>
                <a:lnTo>
                  <a:pt x="319443" y="85090"/>
                </a:lnTo>
                <a:lnTo>
                  <a:pt x="312305" y="90170"/>
                </a:lnTo>
                <a:lnTo>
                  <a:pt x="310032" y="91440"/>
                </a:lnTo>
                <a:lnTo>
                  <a:pt x="304584" y="95250"/>
                </a:lnTo>
                <a:lnTo>
                  <a:pt x="299694" y="99060"/>
                </a:lnTo>
                <a:lnTo>
                  <a:pt x="297548" y="100330"/>
                </a:lnTo>
                <a:lnTo>
                  <a:pt x="293319" y="104140"/>
                </a:lnTo>
                <a:lnTo>
                  <a:pt x="291261" y="106680"/>
                </a:lnTo>
                <a:lnTo>
                  <a:pt x="289128" y="107950"/>
                </a:lnTo>
                <a:lnTo>
                  <a:pt x="280949" y="115570"/>
                </a:lnTo>
                <a:lnTo>
                  <a:pt x="252234" y="148590"/>
                </a:lnTo>
                <a:lnTo>
                  <a:pt x="241160" y="161290"/>
                </a:lnTo>
                <a:lnTo>
                  <a:pt x="270979" y="124460"/>
                </a:lnTo>
                <a:lnTo>
                  <a:pt x="283743" y="111760"/>
                </a:lnTo>
                <a:lnTo>
                  <a:pt x="285661" y="109220"/>
                </a:lnTo>
                <a:lnTo>
                  <a:pt x="287540" y="107950"/>
                </a:lnTo>
                <a:lnTo>
                  <a:pt x="293344" y="102870"/>
                </a:lnTo>
                <a:lnTo>
                  <a:pt x="295325" y="101600"/>
                </a:lnTo>
                <a:lnTo>
                  <a:pt x="297268" y="99060"/>
                </a:lnTo>
                <a:lnTo>
                  <a:pt x="303809" y="93980"/>
                </a:lnTo>
                <a:lnTo>
                  <a:pt x="307187" y="91440"/>
                </a:lnTo>
                <a:lnTo>
                  <a:pt x="309206" y="90170"/>
                </a:lnTo>
                <a:lnTo>
                  <a:pt x="310946" y="88900"/>
                </a:lnTo>
                <a:lnTo>
                  <a:pt x="313067" y="87630"/>
                </a:lnTo>
                <a:lnTo>
                  <a:pt x="315290" y="86360"/>
                </a:lnTo>
                <a:lnTo>
                  <a:pt x="321919" y="81280"/>
                </a:lnTo>
                <a:lnTo>
                  <a:pt x="328739" y="77470"/>
                </a:lnTo>
                <a:lnTo>
                  <a:pt x="331038" y="76200"/>
                </a:lnTo>
                <a:lnTo>
                  <a:pt x="327101" y="77470"/>
                </a:lnTo>
                <a:lnTo>
                  <a:pt x="330149" y="74930"/>
                </a:lnTo>
                <a:lnTo>
                  <a:pt x="333248" y="73660"/>
                </a:lnTo>
                <a:lnTo>
                  <a:pt x="336372" y="71120"/>
                </a:lnTo>
                <a:lnTo>
                  <a:pt x="328498" y="74930"/>
                </a:lnTo>
                <a:lnTo>
                  <a:pt x="322732" y="78740"/>
                </a:lnTo>
                <a:lnTo>
                  <a:pt x="315709" y="82550"/>
                </a:lnTo>
                <a:lnTo>
                  <a:pt x="308495" y="87630"/>
                </a:lnTo>
                <a:lnTo>
                  <a:pt x="305600" y="90170"/>
                </a:lnTo>
                <a:lnTo>
                  <a:pt x="302069" y="91440"/>
                </a:lnTo>
                <a:lnTo>
                  <a:pt x="297268" y="93980"/>
                </a:lnTo>
                <a:lnTo>
                  <a:pt x="299478" y="92710"/>
                </a:lnTo>
                <a:lnTo>
                  <a:pt x="301675" y="91440"/>
                </a:lnTo>
                <a:lnTo>
                  <a:pt x="307213" y="86360"/>
                </a:lnTo>
                <a:lnTo>
                  <a:pt x="313486" y="82550"/>
                </a:lnTo>
                <a:lnTo>
                  <a:pt x="322846" y="76200"/>
                </a:lnTo>
                <a:lnTo>
                  <a:pt x="328650" y="73660"/>
                </a:lnTo>
                <a:lnTo>
                  <a:pt x="334543" y="69850"/>
                </a:lnTo>
                <a:lnTo>
                  <a:pt x="334175" y="68580"/>
                </a:lnTo>
                <a:lnTo>
                  <a:pt x="321983" y="76200"/>
                </a:lnTo>
                <a:lnTo>
                  <a:pt x="315747" y="80010"/>
                </a:lnTo>
                <a:lnTo>
                  <a:pt x="311048" y="82550"/>
                </a:lnTo>
                <a:lnTo>
                  <a:pt x="306527" y="86360"/>
                </a:lnTo>
                <a:lnTo>
                  <a:pt x="300558" y="90170"/>
                </a:lnTo>
                <a:lnTo>
                  <a:pt x="297230" y="92710"/>
                </a:lnTo>
                <a:lnTo>
                  <a:pt x="300672" y="88900"/>
                </a:lnTo>
                <a:lnTo>
                  <a:pt x="303974" y="86360"/>
                </a:lnTo>
                <a:lnTo>
                  <a:pt x="305663" y="85090"/>
                </a:lnTo>
                <a:lnTo>
                  <a:pt x="307238" y="83820"/>
                </a:lnTo>
                <a:lnTo>
                  <a:pt x="310845" y="81280"/>
                </a:lnTo>
                <a:lnTo>
                  <a:pt x="314617" y="77470"/>
                </a:lnTo>
                <a:lnTo>
                  <a:pt x="318389" y="74930"/>
                </a:lnTo>
                <a:lnTo>
                  <a:pt x="324104" y="72390"/>
                </a:lnTo>
                <a:lnTo>
                  <a:pt x="335749" y="64770"/>
                </a:lnTo>
                <a:lnTo>
                  <a:pt x="348157" y="58420"/>
                </a:lnTo>
                <a:lnTo>
                  <a:pt x="354037" y="54610"/>
                </a:lnTo>
                <a:lnTo>
                  <a:pt x="359435" y="52070"/>
                </a:lnTo>
                <a:lnTo>
                  <a:pt x="364451" y="48260"/>
                </a:lnTo>
                <a:lnTo>
                  <a:pt x="358254" y="50800"/>
                </a:lnTo>
                <a:lnTo>
                  <a:pt x="353275" y="52070"/>
                </a:lnTo>
                <a:lnTo>
                  <a:pt x="359003" y="49530"/>
                </a:lnTo>
                <a:lnTo>
                  <a:pt x="362775" y="46990"/>
                </a:lnTo>
                <a:lnTo>
                  <a:pt x="364655" y="45720"/>
                </a:lnTo>
                <a:lnTo>
                  <a:pt x="375805" y="40640"/>
                </a:lnTo>
                <a:lnTo>
                  <a:pt x="379514" y="38100"/>
                </a:lnTo>
                <a:lnTo>
                  <a:pt x="383222" y="36830"/>
                </a:lnTo>
                <a:lnTo>
                  <a:pt x="390702" y="33020"/>
                </a:lnTo>
                <a:lnTo>
                  <a:pt x="398246" y="30480"/>
                </a:lnTo>
                <a:lnTo>
                  <a:pt x="391426" y="31750"/>
                </a:lnTo>
                <a:lnTo>
                  <a:pt x="384479" y="34290"/>
                </a:lnTo>
                <a:lnTo>
                  <a:pt x="370205" y="40640"/>
                </a:lnTo>
                <a:lnTo>
                  <a:pt x="362788" y="43180"/>
                </a:lnTo>
                <a:lnTo>
                  <a:pt x="354596" y="46990"/>
                </a:lnTo>
                <a:lnTo>
                  <a:pt x="363042" y="41910"/>
                </a:lnTo>
                <a:lnTo>
                  <a:pt x="369493" y="39370"/>
                </a:lnTo>
                <a:lnTo>
                  <a:pt x="374548" y="36830"/>
                </a:lnTo>
                <a:lnTo>
                  <a:pt x="383413" y="33020"/>
                </a:lnTo>
                <a:lnTo>
                  <a:pt x="389331" y="30480"/>
                </a:lnTo>
                <a:lnTo>
                  <a:pt x="391706" y="29210"/>
                </a:lnTo>
                <a:lnTo>
                  <a:pt x="396608" y="26670"/>
                </a:lnTo>
                <a:lnTo>
                  <a:pt x="399224" y="25400"/>
                </a:lnTo>
                <a:lnTo>
                  <a:pt x="397535" y="25400"/>
                </a:lnTo>
                <a:lnTo>
                  <a:pt x="392849" y="26670"/>
                </a:lnTo>
                <a:lnTo>
                  <a:pt x="390613" y="27940"/>
                </a:lnTo>
                <a:lnTo>
                  <a:pt x="384187" y="30480"/>
                </a:lnTo>
                <a:lnTo>
                  <a:pt x="376313" y="33020"/>
                </a:lnTo>
                <a:lnTo>
                  <a:pt x="376059" y="33020"/>
                </a:lnTo>
                <a:lnTo>
                  <a:pt x="380949" y="30480"/>
                </a:lnTo>
                <a:lnTo>
                  <a:pt x="385851" y="27940"/>
                </a:lnTo>
                <a:lnTo>
                  <a:pt x="393941" y="25400"/>
                </a:lnTo>
                <a:lnTo>
                  <a:pt x="396760" y="24130"/>
                </a:lnTo>
                <a:lnTo>
                  <a:pt x="401167" y="22860"/>
                </a:lnTo>
                <a:lnTo>
                  <a:pt x="402678" y="21590"/>
                </a:lnTo>
                <a:lnTo>
                  <a:pt x="404507" y="21590"/>
                </a:lnTo>
                <a:lnTo>
                  <a:pt x="405320" y="21590"/>
                </a:lnTo>
                <a:lnTo>
                  <a:pt x="405714" y="21590"/>
                </a:lnTo>
                <a:lnTo>
                  <a:pt x="405790" y="20320"/>
                </a:lnTo>
                <a:close/>
              </a:path>
              <a:path w="414019" h="1733550">
                <a:moveTo>
                  <a:pt x="405980" y="1391297"/>
                </a:moveTo>
                <a:lnTo>
                  <a:pt x="405841" y="1391297"/>
                </a:lnTo>
                <a:lnTo>
                  <a:pt x="405790" y="1392567"/>
                </a:lnTo>
                <a:lnTo>
                  <a:pt x="405739" y="1393469"/>
                </a:lnTo>
                <a:lnTo>
                  <a:pt x="405828" y="1392567"/>
                </a:lnTo>
                <a:lnTo>
                  <a:pt x="405980" y="1391297"/>
                </a:lnTo>
                <a:close/>
              </a:path>
              <a:path w="414019" h="1733550">
                <a:moveTo>
                  <a:pt x="405980" y="705180"/>
                </a:moveTo>
                <a:lnTo>
                  <a:pt x="405841" y="705180"/>
                </a:lnTo>
                <a:lnTo>
                  <a:pt x="405790" y="706450"/>
                </a:lnTo>
                <a:lnTo>
                  <a:pt x="405739" y="707351"/>
                </a:lnTo>
                <a:lnTo>
                  <a:pt x="405828" y="706450"/>
                </a:lnTo>
                <a:lnTo>
                  <a:pt x="405980" y="705180"/>
                </a:lnTo>
                <a:close/>
              </a:path>
              <a:path w="414019" h="1733550">
                <a:moveTo>
                  <a:pt x="405980" y="19050"/>
                </a:moveTo>
                <a:lnTo>
                  <a:pt x="405841" y="19050"/>
                </a:lnTo>
                <a:lnTo>
                  <a:pt x="405790" y="20320"/>
                </a:lnTo>
                <a:lnTo>
                  <a:pt x="405739" y="21234"/>
                </a:lnTo>
                <a:lnTo>
                  <a:pt x="405828" y="20320"/>
                </a:lnTo>
                <a:lnTo>
                  <a:pt x="405980" y="19050"/>
                </a:lnTo>
                <a:close/>
              </a:path>
              <a:path w="414019" h="1733550">
                <a:moveTo>
                  <a:pt x="406323" y="1389138"/>
                </a:moveTo>
                <a:lnTo>
                  <a:pt x="406069" y="1390027"/>
                </a:lnTo>
                <a:lnTo>
                  <a:pt x="405993" y="1391081"/>
                </a:lnTo>
                <a:lnTo>
                  <a:pt x="406082" y="1390027"/>
                </a:lnTo>
                <a:lnTo>
                  <a:pt x="406323" y="1390027"/>
                </a:lnTo>
                <a:lnTo>
                  <a:pt x="406323" y="1389138"/>
                </a:lnTo>
                <a:close/>
              </a:path>
              <a:path w="414019" h="1733550">
                <a:moveTo>
                  <a:pt x="406323" y="703021"/>
                </a:moveTo>
                <a:lnTo>
                  <a:pt x="406069" y="703910"/>
                </a:lnTo>
                <a:lnTo>
                  <a:pt x="405993" y="704964"/>
                </a:lnTo>
                <a:lnTo>
                  <a:pt x="406082" y="703910"/>
                </a:lnTo>
                <a:lnTo>
                  <a:pt x="406323" y="703910"/>
                </a:lnTo>
                <a:lnTo>
                  <a:pt x="406323" y="703021"/>
                </a:lnTo>
                <a:close/>
              </a:path>
              <a:path w="414019" h="1733550">
                <a:moveTo>
                  <a:pt x="406323" y="16903"/>
                </a:moveTo>
                <a:lnTo>
                  <a:pt x="406069" y="17780"/>
                </a:lnTo>
                <a:lnTo>
                  <a:pt x="405993" y="18846"/>
                </a:lnTo>
                <a:lnTo>
                  <a:pt x="406082" y="17780"/>
                </a:lnTo>
                <a:lnTo>
                  <a:pt x="406323" y="17780"/>
                </a:lnTo>
                <a:lnTo>
                  <a:pt x="406323" y="16903"/>
                </a:lnTo>
                <a:close/>
              </a:path>
              <a:path w="414019" h="1733550">
                <a:moveTo>
                  <a:pt x="406438" y="1388757"/>
                </a:moveTo>
                <a:lnTo>
                  <a:pt x="406323" y="1389138"/>
                </a:lnTo>
                <a:lnTo>
                  <a:pt x="406438" y="1388757"/>
                </a:lnTo>
                <a:close/>
              </a:path>
              <a:path w="414019" h="1733550">
                <a:moveTo>
                  <a:pt x="406438" y="702640"/>
                </a:moveTo>
                <a:lnTo>
                  <a:pt x="406323" y="703021"/>
                </a:lnTo>
                <a:lnTo>
                  <a:pt x="406438" y="702640"/>
                </a:lnTo>
                <a:close/>
              </a:path>
              <a:path w="414019" h="1733550">
                <a:moveTo>
                  <a:pt x="406438" y="16510"/>
                </a:moveTo>
                <a:lnTo>
                  <a:pt x="406323" y="16903"/>
                </a:lnTo>
                <a:lnTo>
                  <a:pt x="406438" y="16510"/>
                </a:lnTo>
                <a:close/>
              </a:path>
              <a:path w="414019" h="1733550">
                <a:moveTo>
                  <a:pt x="411276" y="1392567"/>
                </a:moveTo>
                <a:lnTo>
                  <a:pt x="410895" y="1392567"/>
                </a:lnTo>
                <a:lnTo>
                  <a:pt x="410108" y="1393837"/>
                </a:lnTo>
                <a:lnTo>
                  <a:pt x="410578" y="1393837"/>
                </a:lnTo>
                <a:lnTo>
                  <a:pt x="411276" y="1392567"/>
                </a:lnTo>
                <a:close/>
              </a:path>
              <a:path w="414019" h="1733550">
                <a:moveTo>
                  <a:pt x="411276" y="706450"/>
                </a:moveTo>
                <a:lnTo>
                  <a:pt x="410895" y="706450"/>
                </a:lnTo>
                <a:lnTo>
                  <a:pt x="410108" y="707720"/>
                </a:lnTo>
                <a:lnTo>
                  <a:pt x="410578" y="707720"/>
                </a:lnTo>
                <a:lnTo>
                  <a:pt x="411276" y="706450"/>
                </a:lnTo>
                <a:close/>
              </a:path>
              <a:path w="414019" h="1733550">
                <a:moveTo>
                  <a:pt x="411276" y="20320"/>
                </a:moveTo>
                <a:lnTo>
                  <a:pt x="410895" y="20320"/>
                </a:lnTo>
                <a:lnTo>
                  <a:pt x="410108" y="21590"/>
                </a:lnTo>
                <a:lnTo>
                  <a:pt x="410578" y="21590"/>
                </a:lnTo>
                <a:lnTo>
                  <a:pt x="411276" y="20320"/>
                </a:lnTo>
                <a:close/>
              </a:path>
              <a:path w="414019" h="1733550">
                <a:moveTo>
                  <a:pt x="412305" y="1391297"/>
                </a:moveTo>
                <a:lnTo>
                  <a:pt x="412127" y="1391297"/>
                </a:lnTo>
                <a:lnTo>
                  <a:pt x="411772" y="1392567"/>
                </a:lnTo>
                <a:lnTo>
                  <a:pt x="411975" y="1392567"/>
                </a:lnTo>
                <a:lnTo>
                  <a:pt x="412305" y="1391297"/>
                </a:lnTo>
                <a:close/>
              </a:path>
              <a:path w="414019" h="1733550">
                <a:moveTo>
                  <a:pt x="412305" y="705180"/>
                </a:moveTo>
                <a:lnTo>
                  <a:pt x="412127" y="705180"/>
                </a:lnTo>
                <a:lnTo>
                  <a:pt x="411772" y="706450"/>
                </a:lnTo>
                <a:lnTo>
                  <a:pt x="411975" y="706450"/>
                </a:lnTo>
                <a:lnTo>
                  <a:pt x="412305" y="705180"/>
                </a:lnTo>
                <a:close/>
              </a:path>
              <a:path w="414019" h="1733550">
                <a:moveTo>
                  <a:pt x="412305" y="19050"/>
                </a:moveTo>
                <a:lnTo>
                  <a:pt x="412127" y="19050"/>
                </a:lnTo>
                <a:lnTo>
                  <a:pt x="411772" y="20320"/>
                </a:lnTo>
                <a:lnTo>
                  <a:pt x="411975" y="20320"/>
                </a:lnTo>
                <a:lnTo>
                  <a:pt x="412305" y="19050"/>
                </a:lnTo>
                <a:close/>
              </a:path>
              <a:path w="414019" h="1733550">
                <a:moveTo>
                  <a:pt x="413194" y="1386801"/>
                </a:moveTo>
                <a:lnTo>
                  <a:pt x="413156" y="1386217"/>
                </a:lnTo>
                <a:lnTo>
                  <a:pt x="412927" y="1386217"/>
                </a:lnTo>
                <a:lnTo>
                  <a:pt x="413194" y="1386801"/>
                </a:lnTo>
                <a:close/>
              </a:path>
              <a:path w="414019" h="1733550">
                <a:moveTo>
                  <a:pt x="413194" y="700671"/>
                </a:moveTo>
                <a:lnTo>
                  <a:pt x="413156" y="700100"/>
                </a:lnTo>
                <a:lnTo>
                  <a:pt x="412927" y="700100"/>
                </a:lnTo>
                <a:lnTo>
                  <a:pt x="413194" y="700671"/>
                </a:lnTo>
                <a:close/>
              </a:path>
              <a:path w="414019" h="1733550">
                <a:moveTo>
                  <a:pt x="413194" y="14554"/>
                </a:moveTo>
                <a:lnTo>
                  <a:pt x="413156" y="13970"/>
                </a:lnTo>
                <a:lnTo>
                  <a:pt x="412927" y="13970"/>
                </a:lnTo>
                <a:lnTo>
                  <a:pt x="413194" y="14554"/>
                </a:lnTo>
                <a:close/>
              </a:path>
              <a:path w="414019" h="1733550">
                <a:moveTo>
                  <a:pt x="413296" y="1388935"/>
                </a:moveTo>
                <a:lnTo>
                  <a:pt x="412940" y="1390027"/>
                </a:lnTo>
                <a:lnTo>
                  <a:pt x="412711" y="1391297"/>
                </a:lnTo>
                <a:lnTo>
                  <a:pt x="413067" y="1390027"/>
                </a:lnTo>
                <a:lnTo>
                  <a:pt x="413296" y="1388935"/>
                </a:lnTo>
                <a:close/>
              </a:path>
              <a:path w="414019" h="1733550">
                <a:moveTo>
                  <a:pt x="413296" y="702818"/>
                </a:moveTo>
                <a:lnTo>
                  <a:pt x="412940" y="703910"/>
                </a:lnTo>
                <a:lnTo>
                  <a:pt x="412711" y="705180"/>
                </a:lnTo>
                <a:lnTo>
                  <a:pt x="413067" y="703910"/>
                </a:lnTo>
                <a:lnTo>
                  <a:pt x="413296" y="702818"/>
                </a:lnTo>
                <a:close/>
              </a:path>
              <a:path w="414019" h="1733550">
                <a:moveTo>
                  <a:pt x="413296" y="16700"/>
                </a:moveTo>
                <a:lnTo>
                  <a:pt x="412940" y="17780"/>
                </a:lnTo>
                <a:lnTo>
                  <a:pt x="412711" y="19050"/>
                </a:lnTo>
                <a:lnTo>
                  <a:pt x="413067" y="17780"/>
                </a:lnTo>
                <a:lnTo>
                  <a:pt x="413296" y="16700"/>
                </a:lnTo>
                <a:close/>
              </a:path>
              <a:path w="414019" h="1733550">
                <a:moveTo>
                  <a:pt x="413346" y="1388757"/>
                </a:moveTo>
                <a:lnTo>
                  <a:pt x="413296" y="1388935"/>
                </a:lnTo>
                <a:lnTo>
                  <a:pt x="413346" y="1388757"/>
                </a:lnTo>
                <a:close/>
              </a:path>
              <a:path w="414019" h="1733550">
                <a:moveTo>
                  <a:pt x="413346" y="702640"/>
                </a:moveTo>
                <a:lnTo>
                  <a:pt x="413296" y="702818"/>
                </a:lnTo>
                <a:lnTo>
                  <a:pt x="413346" y="702640"/>
                </a:lnTo>
                <a:close/>
              </a:path>
              <a:path w="414019" h="1733550">
                <a:moveTo>
                  <a:pt x="413346" y="16510"/>
                </a:moveTo>
                <a:lnTo>
                  <a:pt x="413296" y="16700"/>
                </a:lnTo>
                <a:lnTo>
                  <a:pt x="413346" y="16510"/>
                </a:lnTo>
                <a:close/>
              </a:path>
              <a:path w="414019" h="1733550">
                <a:moveTo>
                  <a:pt x="413512" y="1387487"/>
                </a:moveTo>
                <a:lnTo>
                  <a:pt x="413194" y="1386801"/>
                </a:lnTo>
                <a:lnTo>
                  <a:pt x="413346" y="1388745"/>
                </a:lnTo>
                <a:lnTo>
                  <a:pt x="413512" y="1387487"/>
                </a:lnTo>
                <a:close/>
              </a:path>
              <a:path w="414019" h="1733550">
                <a:moveTo>
                  <a:pt x="413512" y="701370"/>
                </a:moveTo>
                <a:lnTo>
                  <a:pt x="413194" y="700671"/>
                </a:lnTo>
                <a:lnTo>
                  <a:pt x="413346" y="702614"/>
                </a:lnTo>
                <a:lnTo>
                  <a:pt x="413512" y="701370"/>
                </a:lnTo>
                <a:close/>
              </a:path>
              <a:path w="414019" h="1733550">
                <a:moveTo>
                  <a:pt x="413512" y="15240"/>
                </a:moveTo>
                <a:lnTo>
                  <a:pt x="413194" y="14554"/>
                </a:lnTo>
                <a:lnTo>
                  <a:pt x="413346" y="16497"/>
                </a:lnTo>
                <a:lnTo>
                  <a:pt x="413512" y="15240"/>
                </a:lnTo>
                <a:close/>
              </a:path>
            </a:pathLst>
          </a:custGeom>
          <a:solidFill>
            <a:srgbClr val="189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02662" y="6595354"/>
            <a:ext cx="14678025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15570" rIns="0" bIns="0" rtlCol="0">
            <a:spAutoFit/>
          </a:bodyPr>
          <a:lstStyle/>
          <a:p>
            <a:pPr marL="267335">
              <a:lnSpc>
                <a:spcPct val="100000"/>
              </a:lnSpc>
              <a:spcBef>
                <a:spcPts val="910"/>
              </a:spcBef>
            </a:pP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Die</a:t>
            </a:r>
            <a:r>
              <a:rPr sz="3500" b="1" spc="9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Zusammenarbeit</a:t>
            </a:r>
            <a:r>
              <a:rPr sz="3500" b="1" spc="10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65" dirty="0">
                <a:solidFill>
                  <a:srgbClr val="0D1D60"/>
                </a:solidFill>
                <a:latin typeface="Century Gothic"/>
                <a:cs typeface="Century Gothic"/>
              </a:rPr>
              <a:t>mit</a:t>
            </a:r>
            <a:r>
              <a:rPr sz="3500" b="1" spc="9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den</a:t>
            </a:r>
            <a:r>
              <a:rPr sz="3500" b="1" spc="10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regional</a:t>
            </a:r>
            <a:r>
              <a:rPr sz="3500" b="1" spc="10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70" dirty="0">
                <a:solidFill>
                  <a:srgbClr val="0D1D60"/>
                </a:solidFill>
                <a:latin typeface="Century Gothic"/>
                <a:cs typeface="Century Gothic"/>
              </a:rPr>
              <a:t>präsenten</a:t>
            </a:r>
            <a:r>
              <a:rPr sz="3500" b="1" spc="9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Großhändlern…</a:t>
            </a:r>
            <a:endParaRPr sz="35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03653" y="7308752"/>
            <a:ext cx="10387330" cy="208407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3500" spc="-180" dirty="0">
                <a:solidFill>
                  <a:srgbClr val="FFFFFF"/>
                </a:solidFill>
                <a:latin typeface="Verdana"/>
                <a:cs typeface="Verdana"/>
              </a:rPr>
              <a:t>…verkürzt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Wege.</a:t>
            </a:r>
            <a:endParaRPr sz="3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3500" spc="-125" dirty="0">
                <a:solidFill>
                  <a:srgbClr val="FFFFFF"/>
                </a:solidFill>
                <a:latin typeface="Verdana"/>
                <a:cs typeface="Verdana"/>
              </a:rPr>
              <a:t>…reduziert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30" dirty="0">
                <a:solidFill>
                  <a:srgbClr val="FFFFFF"/>
                </a:solidFill>
                <a:latin typeface="Verdana"/>
                <a:cs typeface="Verdana"/>
              </a:rPr>
              <a:t>Bedarf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50" dirty="0">
                <a:solidFill>
                  <a:srgbClr val="FFFFFF"/>
                </a:solidFill>
                <a:latin typeface="Verdana"/>
                <a:cs typeface="Verdana"/>
              </a:rPr>
              <a:t>an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85" dirty="0">
                <a:solidFill>
                  <a:srgbClr val="FFFFFF"/>
                </a:solidFill>
                <a:latin typeface="Verdana"/>
                <a:cs typeface="Verdana"/>
              </a:rPr>
              <a:t>Lagerung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3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25" dirty="0">
                <a:solidFill>
                  <a:srgbClr val="FFFFFF"/>
                </a:solidFill>
                <a:latin typeface="Verdana"/>
                <a:cs typeface="Verdana"/>
              </a:rPr>
              <a:t>Kühlung.</a:t>
            </a:r>
            <a:endParaRPr sz="3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3500" spc="-95" dirty="0">
                <a:solidFill>
                  <a:srgbClr val="FFFFFF"/>
                </a:solidFill>
                <a:latin typeface="Verdana"/>
                <a:cs typeface="Verdana"/>
              </a:rPr>
              <a:t>…ermöglicht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Kommissionsgeschäfte.</a:t>
            </a:r>
            <a:endParaRPr sz="3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2559" y="2274547"/>
            <a:ext cx="9102725" cy="320675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 marR="5080" algn="ctr">
              <a:lnSpc>
                <a:spcPts val="8030"/>
              </a:lnSpc>
              <a:spcBef>
                <a:spcPts val="1160"/>
              </a:spcBef>
            </a:pPr>
            <a:r>
              <a:rPr sz="7500" spc="665" dirty="0"/>
              <a:t>Was</a:t>
            </a:r>
            <a:r>
              <a:rPr sz="7500" spc="-90" dirty="0"/>
              <a:t> </a:t>
            </a:r>
            <a:r>
              <a:rPr sz="7500" spc="65" dirty="0"/>
              <a:t>alle </a:t>
            </a:r>
            <a:r>
              <a:rPr sz="7500" spc="150" dirty="0"/>
              <a:t>Geschäfte</a:t>
            </a:r>
            <a:r>
              <a:rPr sz="7500" spc="-80" dirty="0"/>
              <a:t> </a:t>
            </a:r>
            <a:r>
              <a:rPr sz="7500" spc="50" dirty="0"/>
              <a:t>auf</a:t>
            </a:r>
            <a:r>
              <a:rPr sz="7500" spc="-80" dirty="0"/>
              <a:t> </a:t>
            </a:r>
            <a:r>
              <a:rPr sz="7500" spc="-95" dirty="0"/>
              <a:t>dem </a:t>
            </a:r>
            <a:r>
              <a:rPr sz="7500" spc="420" dirty="0"/>
              <a:t>Volksfest</a:t>
            </a:r>
            <a:r>
              <a:rPr sz="7500" spc="-50" dirty="0"/>
              <a:t> </a:t>
            </a:r>
            <a:r>
              <a:rPr sz="7500" spc="-10" dirty="0"/>
              <a:t>eint...</a:t>
            </a:r>
            <a:endParaRPr sz="7500"/>
          </a:p>
        </p:txBody>
      </p:sp>
      <p:grpSp>
        <p:nvGrpSpPr>
          <p:cNvPr id="4" name="object 4"/>
          <p:cNvGrpSpPr/>
          <p:nvPr/>
        </p:nvGrpSpPr>
        <p:grpSpPr>
          <a:xfrm>
            <a:off x="0" y="486360"/>
            <a:ext cx="18288000" cy="9801225"/>
            <a:chOff x="0" y="486360"/>
            <a:chExt cx="18288000" cy="98012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997420"/>
              <a:ext cx="18287999" cy="32895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3712" y="7130465"/>
              <a:ext cx="3910965" cy="3088640"/>
            </a:xfrm>
            <a:custGeom>
              <a:avLst/>
              <a:gdLst/>
              <a:ahLst/>
              <a:cxnLst/>
              <a:rect l="l" t="t" r="r" b="b"/>
              <a:pathLst>
                <a:path w="3910965" h="3088640">
                  <a:moveTo>
                    <a:pt x="1561719" y="1620723"/>
                  </a:moveTo>
                  <a:lnTo>
                    <a:pt x="1354023" y="1033513"/>
                  </a:lnTo>
                  <a:lnTo>
                    <a:pt x="1249121" y="1070610"/>
                  </a:lnTo>
                  <a:lnTo>
                    <a:pt x="1236941" y="1077912"/>
                  </a:lnTo>
                  <a:lnTo>
                    <a:pt x="1228775" y="1088936"/>
                  </a:lnTo>
                  <a:lnTo>
                    <a:pt x="1225334" y="1102220"/>
                  </a:lnTo>
                  <a:lnTo>
                    <a:pt x="1227315" y="1116279"/>
                  </a:lnTo>
                  <a:lnTo>
                    <a:pt x="1411160" y="1636026"/>
                  </a:lnTo>
                  <a:lnTo>
                    <a:pt x="1418450" y="1648206"/>
                  </a:lnTo>
                  <a:lnTo>
                    <a:pt x="1429486" y="1656372"/>
                  </a:lnTo>
                  <a:lnTo>
                    <a:pt x="1442758" y="1659813"/>
                  </a:lnTo>
                  <a:lnTo>
                    <a:pt x="1456829" y="1657819"/>
                  </a:lnTo>
                  <a:lnTo>
                    <a:pt x="1561719" y="1620723"/>
                  </a:lnTo>
                  <a:close/>
                </a:path>
                <a:path w="3910965" h="3088640">
                  <a:moveTo>
                    <a:pt x="1674901" y="3022079"/>
                  </a:moveTo>
                  <a:lnTo>
                    <a:pt x="1617878" y="2865932"/>
                  </a:lnTo>
                  <a:lnTo>
                    <a:pt x="1599120" y="2819997"/>
                  </a:lnTo>
                  <a:lnTo>
                    <a:pt x="1577251" y="2776245"/>
                  </a:lnTo>
                  <a:lnTo>
                    <a:pt x="1552435" y="2734767"/>
                  </a:lnTo>
                  <a:lnTo>
                    <a:pt x="1524876" y="2695651"/>
                  </a:lnTo>
                  <a:lnTo>
                    <a:pt x="1494739" y="2659011"/>
                  </a:lnTo>
                  <a:lnTo>
                    <a:pt x="1462227" y="2624925"/>
                  </a:lnTo>
                  <a:lnTo>
                    <a:pt x="1427492" y="2593505"/>
                  </a:lnTo>
                  <a:lnTo>
                    <a:pt x="1390726" y="2564828"/>
                  </a:lnTo>
                  <a:lnTo>
                    <a:pt x="1352118" y="2538984"/>
                  </a:lnTo>
                  <a:lnTo>
                    <a:pt x="1311846" y="2516086"/>
                  </a:lnTo>
                  <a:lnTo>
                    <a:pt x="1270088" y="2496223"/>
                  </a:lnTo>
                  <a:lnTo>
                    <a:pt x="1227035" y="2479484"/>
                  </a:lnTo>
                  <a:lnTo>
                    <a:pt x="1182852" y="2465959"/>
                  </a:lnTo>
                  <a:lnTo>
                    <a:pt x="1137729" y="2455761"/>
                  </a:lnTo>
                  <a:lnTo>
                    <a:pt x="1091857" y="2448966"/>
                  </a:lnTo>
                  <a:lnTo>
                    <a:pt x="1045400" y="2445689"/>
                  </a:lnTo>
                  <a:lnTo>
                    <a:pt x="998550" y="2445994"/>
                  </a:lnTo>
                  <a:lnTo>
                    <a:pt x="951484" y="2450007"/>
                  </a:lnTo>
                  <a:lnTo>
                    <a:pt x="904379" y="2457805"/>
                  </a:lnTo>
                  <a:lnTo>
                    <a:pt x="857427" y="2469477"/>
                  </a:lnTo>
                  <a:lnTo>
                    <a:pt x="713130" y="2519324"/>
                  </a:lnTo>
                  <a:lnTo>
                    <a:pt x="666140" y="2532723"/>
                  </a:lnTo>
                  <a:lnTo>
                    <a:pt x="618883" y="2540025"/>
                  </a:lnTo>
                  <a:lnTo>
                    <a:pt x="571842" y="2541460"/>
                  </a:lnTo>
                  <a:lnTo>
                    <a:pt x="525487" y="2537244"/>
                  </a:lnTo>
                  <a:lnTo>
                    <a:pt x="480275" y="2527604"/>
                  </a:lnTo>
                  <a:lnTo>
                    <a:pt x="436689" y="2512771"/>
                  </a:lnTo>
                  <a:lnTo>
                    <a:pt x="395185" y="2492972"/>
                  </a:lnTo>
                  <a:lnTo>
                    <a:pt x="356235" y="2468410"/>
                  </a:lnTo>
                  <a:lnTo>
                    <a:pt x="320319" y="2439327"/>
                  </a:lnTo>
                  <a:lnTo>
                    <a:pt x="287896" y="2405938"/>
                  </a:lnTo>
                  <a:lnTo>
                    <a:pt x="259435" y="2368473"/>
                  </a:lnTo>
                  <a:lnTo>
                    <a:pt x="235419" y="2327160"/>
                  </a:lnTo>
                  <a:lnTo>
                    <a:pt x="216293" y="2282215"/>
                  </a:lnTo>
                  <a:lnTo>
                    <a:pt x="202895" y="2235225"/>
                  </a:lnTo>
                  <a:lnTo>
                    <a:pt x="195592" y="2187968"/>
                  </a:lnTo>
                  <a:lnTo>
                    <a:pt x="194157" y="2140928"/>
                  </a:lnTo>
                  <a:lnTo>
                    <a:pt x="198374" y="2094572"/>
                  </a:lnTo>
                  <a:lnTo>
                    <a:pt x="208013" y="2049360"/>
                  </a:lnTo>
                  <a:lnTo>
                    <a:pt x="222859" y="2005774"/>
                  </a:lnTo>
                  <a:lnTo>
                    <a:pt x="242671" y="1964270"/>
                  </a:lnTo>
                  <a:lnTo>
                    <a:pt x="267246" y="1925320"/>
                  </a:lnTo>
                  <a:lnTo>
                    <a:pt x="296329" y="1889391"/>
                  </a:lnTo>
                  <a:lnTo>
                    <a:pt x="329730" y="1856968"/>
                  </a:lnTo>
                  <a:lnTo>
                    <a:pt x="367207" y="1828507"/>
                  </a:lnTo>
                  <a:lnTo>
                    <a:pt x="408546" y="1804466"/>
                  </a:lnTo>
                  <a:lnTo>
                    <a:pt x="453517" y="1785340"/>
                  </a:lnTo>
                  <a:lnTo>
                    <a:pt x="1262684" y="1499133"/>
                  </a:lnTo>
                  <a:lnTo>
                    <a:pt x="1197940" y="1316088"/>
                  </a:lnTo>
                  <a:lnTo>
                    <a:pt x="388759" y="1602295"/>
                  </a:lnTo>
                  <a:lnTo>
                    <a:pt x="344373" y="1620062"/>
                  </a:lnTo>
                  <a:lnTo>
                    <a:pt x="302221" y="1641017"/>
                  </a:lnTo>
                  <a:lnTo>
                    <a:pt x="262407" y="1665008"/>
                  </a:lnTo>
                  <a:lnTo>
                    <a:pt x="225044" y="1691805"/>
                  </a:lnTo>
                  <a:lnTo>
                    <a:pt x="190195" y="1721243"/>
                  </a:lnTo>
                  <a:lnTo>
                    <a:pt x="157962" y="1753108"/>
                  </a:lnTo>
                  <a:lnTo>
                    <a:pt x="128447" y="1787220"/>
                  </a:lnTo>
                  <a:lnTo>
                    <a:pt x="101739" y="1823377"/>
                  </a:lnTo>
                  <a:lnTo>
                    <a:pt x="77914" y="1861388"/>
                  </a:lnTo>
                  <a:lnTo>
                    <a:pt x="57086" y="1901075"/>
                  </a:lnTo>
                  <a:lnTo>
                    <a:pt x="39331" y="1942223"/>
                  </a:lnTo>
                  <a:lnTo>
                    <a:pt x="24752" y="1984654"/>
                  </a:lnTo>
                  <a:lnTo>
                    <a:pt x="13436" y="2028164"/>
                  </a:lnTo>
                  <a:lnTo>
                    <a:pt x="5473" y="2072563"/>
                  </a:lnTo>
                  <a:lnTo>
                    <a:pt x="965" y="2117674"/>
                  </a:lnTo>
                  <a:lnTo>
                    <a:pt x="0" y="2163280"/>
                  </a:lnTo>
                  <a:lnTo>
                    <a:pt x="2654" y="2209203"/>
                  </a:lnTo>
                  <a:lnTo>
                    <a:pt x="9042" y="2255253"/>
                  </a:lnTo>
                  <a:lnTo>
                    <a:pt x="19240" y="2301227"/>
                  </a:lnTo>
                  <a:lnTo>
                    <a:pt x="40754" y="2365413"/>
                  </a:lnTo>
                  <a:lnTo>
                    <a:pt x="72085" y="2433472"/>
                  </a:lnTo>
                  <a:lnTo>
                    <a:pt x="96062" y="2473274"/>
                  </a:lnTo>
                  <a:lnTo>
                    <a:pt x="122859" y="2510650"/>
                  </a:lnTo>
                  <a:lnTo>
                    <a:pt x="152298" y="2545499"/>
                  </a:lnTo>
                  <a:lnTo>
                    <a:pt x="184162" y="2577719"/>
                  </a:lnTo>
                  <a:lnTo>
                    <a:pt x="218262" y="2607246"/>
                  </a:lnTo>
                  <a:lnTo>
                    <a:pt x="254419" y="2633954"/>
                  </a:lnTo>
                  <a:lnTo>
                    <a:pt x="292442" y="2657779"/>
                  </a:lnTo>
                  <a:lnTo>
                    <a:pt x="332117" y="2678607"/>
                  </a:lnTo>
                  <a:lnTo>
                    <a:pt x="373265" y="2696362"/>
                  </a:lnTo>
                  <a:lnTo>
                    <a:pt x="415683" y="2710942"/>
                  </a:lnTo>
                  <a:lnTo>
                    <a:pt x="459193" y="2722257"/>
                  </a:lnTo>
                  <a:lnTo>
                    <a:pt x="503593" y="2730220"/>
                  </a:lnTo>
                  <a:lnTo>
                    <a:pt x="548690" y="2734741"/>
                  </a:lnTo>
                  <a:lnTo>
                    <a:pt x="594283" y="2735719"/>
                  </a:lnTo>
                  <a:lnTo>
                    <a:pt x="640194" y="2733052"/>
                  </a:lnTo>
                  <a:lnTo>
                    <a:pt x="686231" y="2726677"/>
                  </a:lnTo>
                  <a:lnTo>
                    <a:pt x="732193" y="2716479"/>
                  </a:lnTo>
                  <a:lnTo>
                    <a:pt x="777875" y="2702369"/>
                  </a:lnTo>
                  <a:lnTo>
                    <a:pt x="893000" y="2661780"/>
                  </a:lnTo>
                  <a:lnTo>
                    <a:pt x="897483" y="2660307"/>
                  </a:lnTo>
                  <a:lnTo>
                    <a:pt x="904595" y="2658059"/>
                  </a:lnTo>
                  <a:lnTo>
                    <a:pt x="911694" y="2655874"/>
                  </a:lnTo>
                  <a:lnTo>
                    <a:pt x="957821" y="2645257"/>
                  </a:lnTo>
                  <a:lnTo>
                    <a:pt x="1004062" y="2640101"/>
                  </a:lnTo>
                  <a:lnTo>
                    <a:pt x="1050048" y="2640177"/>
                  </a:lnTo>
                  <a:lnTo>
                    <a:pt x="1095425" y="2645321"/>
                  </a:lnTo>
                  <a:lnTo>
                    <a:pt x="1139837" y="2655328"/>
                  </a:lnTo>
                  <a:lnTo>
                    <a:pt x="1182890" y="2669997"/>
                  </a:lnTo>
                  <a:lnTo>
                    <a:pt x="1224254" y="2689161"/>
                  </a:lnTo>
                  <a:lnTo>
                    <a:pt x="1263548" y="2712605"/>
                  </a:lnTo>
                  <a:lnTo>
                    <a:pt x="1300416" y="2740139"/>
                  </a:lnTo>
                  <a:lnTo>
                    <a:pt x="1334490" y="2771571"/>
                  </a:lnTo>
                  <a:lnTo>
                    <a:pt x="1365402" y="2806700"/>
                  </a:lnTo>
                  <a:lnTo>
                    <a:pt x="1392796" y="2845358"/>
                  </a:lnTo>
                  <a:lnTo>
                    <a:pt x="1416316" y="2887332"/>
                  </a:lnTo>
                  <a:lnTo>
                    <a:pt x="1435569" y="2932430"/>
                  </a:lnTo>
                  <a:lnTo>
                    <a:pt x="1492491" y="3088627"/>
                  </a:lnTo>
                  <a:lnTo>
                    <a:pt x="1674901" y="3022079"/>
                  </a:lnTo>
                  <a:close/>
                </a:path>
                <a:path w="3910965" h="3088640">
                  <a:moveTo>
                    <a:pt x="3044380" y="1605495"/>
                  </a:moveTo>
                  <a:lnTo>
                    <a:pt x="2700172" y="632396"/>
                  </a:lnTo>
                  <a:lnTo>
                    <a:pt x="2700172" y="1166876"/>
                  </a:lnTo>
                  <a:lnTo>
                    <a:pt x="2385491" y="1084491"/>
                  </a:lnTo>
                  <a:lnTo>
                    <a:pt x="2478176" y="1346530"/>
                  </a:lnTo>
                  <a:lnTo>
                    <a:pt x="1621993" y="984173"/>
                  </a:lnTo>
                  <a:lnTo>
                    <a:pt x="2279408" y="1135392"/>
                  </a:lnTo>
                  <a:lnTo>
                    <a:pt x="2279929" y="1135507"/>
                  </a:lnTo>
                  <a:lnTo>
                    <a:pt x="2128761" y="709498"/>
                  </a:lnTo>
                  <a:lnTo>
                    <a:pt x="2588450" y="851001"/>
                  </a:lnTo>
                  <a:lnTo>
                    <a:pt x="2700172" y="1166876"/>
                  </a:lnTo>
                  <a:lnTo>
                    <a:pt x="2700172" y="632396"/>
                  </a:lnTo>
                  <a:lnTo>
                    <a:pt x="2516492" y="113106"/>
                  </a:lnTo>
                  <a:lnTo>
                    <a:pt x="1987448" y="300240"/>
                  </a:lnTo>
                  <a:lnTo>
                    <a:pt x="1972335" y="306603"/>
                  </a:lnTo>
                  <a:lnTo>
                    <a:pt x="1932749" y="335292"/>
                  </a:lnTo>
                  <a:lnTo>
                    <a:pt x="1464068" y="817549"/>
                  </a:lnTo>
                  <a:lnTo>
                    <a:pt x="1440573" y="849477"/>
                  </a:lnTo>
                  <a:lnTo>
                    <a:pt x="1427086" y="885685"/>
                  </a:lnTo>
                  <a:lnTo>
                    <a:pt x="1424051" y="924128"/>
                  </a:lnTo>
                  <a:lnTo>
                    <a:pt x="1431912" y="962774"/>
                  </a:lnTo>
                  <a:lnTo>
                    <a:pt x="1666773" y="1626743"/>
                  </a:lnTo>
                  <a:lnTo>
                    <a:pt x="1684959" y="1661744"/>
                  </a:lnTo>
                  <a:lnTo>
                    <a:pt x="1711490" y="1689722"/>
                  </a:lnTo>
                  <a:lnTo>
                    <a:pt x="1744738" y="1709394"/>
                  </a:lnTo>
                  <a:lnTo>
                    <a:pt x="1783080" y="1719453"/>
                  </a:lnTo>
                  <a:lnTo>
                    <a:pt x="1886470" y="1731886"/>
                  </a:lnTo>
                  <a:lnTo>
                    <a:pt x="2450757" y="1799767"/>
                  </a:lnTo>
                  <a:lnTo>
                    <a:pt x="2467064" y="1800771"/>
                  </a:lnTo>
                  <a:lnTo>
                    <a:pt x="2483421" y="1799907"/>
                  </a:lnTo>
                  <a:lnTo>
                    <a:pt x="2499576" y="1797189"/>
                  </a:lnTo>
                  <a:lnTo>
                    <a:pt x="2515336" y="1792630"/>
                  </a:lnTo>
                  <a:lnTo>
                    <a:pt x="2876346" y="1664931"/>
                  </a:lnTo>
                  <a:lnTo>
                    <a:pt x="3044380" y="1605495"/>
                  </a:lnTo>
                  <a:close/>
                </a:path>
                <a:path w="3910965" h="3088640">
                  <a:moveTo>
                    <a:pt x="3266033" y="1424762"/>
                  </a:moveTo>
                  <a:lnTo>
                    <a:pt x="3258032" y="1380375"/>
                  </a:lnTo>
                  <a:lnTo>
                    <a:pt x="2824175" y="153822"/>
                  </a:lnTo>
                  <a:lnTo>
                    <a:pt x="2802496" y="114287"/>
                  </a:lnTo>
                  <a:lnTo>
                    <a:pt x="2770568" y="84531"/>
                  </a:lnTo>
                  <a:lnTo>
                    <a:pt x="2731389" y="65989"/>
                  </a:lnTo>
                  <a:lnTo>
                    <a:pt x="2687955" y="60096"/>
                  </a:lnTo>
                  <a:lnTo>
                    <a:pt x="2643289" y="68262"/>
                  </a:lnTo>
                  <a:lnTo>
                    <a:pt x="2607970" y="80746"/>
                  </a:lnTo>
                  <a:lnTo>
                    <a:pt x="3135846" y="1573149"/>
                  </a:lnTo>
                  <a:lnTo>
                    <a:pt x="3211030" y="1538909"/>
                  </a:lnTo>
                  <a:lnTo>
                    <a:pt x="3241090" y="1507020"/>
                  </a:lnTo>
                  <a:lnTo>
                    <a:pt x="3259912" y="1467967"/>
                  </a:lnTo>
                  <a:lnTo>
                    <a:pt x="3266033" y="1424762"/>
                  </a:lnTo>
                  <a:close/>
                </a:path>
                <a:path w="3910965" h="3088640">
                  <a:moveTo>
                    <a:pt x="3601643" y="119837"/>
                  </a:moveTo>
                  <a:lnTo>
                    <a:pt x="3595344" y="75349"/>
                  </a:lnTo>
                  <a:lnTo>
                    <a:pt x="3572243" y="36728"/>
                  </a:lnTo>
                  <a:lnTo>
                    <a:pt x="3537356" y="10871"/>
                  </a:lnTo>
                  <a:lnTo>
                    <a:pt x="3495306" y="0"/>
                  </a:lnTo>
                  <a:lnTo>
                    <a:pt x="3450767" y="6311"/>
                  </a:lnTo>
                  <a:lnTo>
                    <a:pt x="2938957" y="187350"/>
                  </a:lnTo>
                  <a:lnTo>
                    <a:pt x="3014472" y="400850"/>
                  </a:lnTo>
                  <a:lnTo>
                    <a:pt x="3526282" y="219824"/>
                  </a:lnTo>
                  <a:lnTo>
                    <a:pt x="3564890" y="196723"/>
                  </a:lnTo>
                  <a:lnTo>
                    <a:pt x="3590747" y="161836"/>
                  </a:lnTo>
                  <a:lnTo>
                    <a:pt x="3601643" y="119837"/>
                  </a:lnTo>
                  <a:close/>
                </a:path>
                <a:path w="3910965" h="3088640">
                  <a:moveTo>
                    <a:pt x="3910838" y="993990"/>
                  </a:moveTo>
                  <a:lnTo>
                    <a:pt x="3904526" y="949439"/>
                  </a:lnTo>
                  <a:lnTo>
                    <a:pt x="3881450" y="910882"/>
                  </a:lnTo>
                  <a:lnTo>
                    <a:pt x="3846563" y="885063"/>
                  </a:lnTo>
                  <a:lnTo>
                    <a:pt x="3804526" y="874204"/>
                  </a:lnTo>
                  <a:lnTo>
                    <a:pt x="3759987" y="880516"/>
                  </a:lnTo>
                  <a:lnTo>
                    <a:pt x="3248164" y="1061554"/>
                  </a:lnTo>
                  <a:lnTo>
                    <a:pt x="3323691" y="1275054"/>
                  </a:lnTo>
                  <a:lnTo>
                    <a:pt x="3835501" y="1094016"/>
                  </a:lnTo>
                  <a:lnTo>
                    <a:pt x="3874109" y="1070927"/>
                  </a:lnTo>
                  <a:lnTo>
                    <a:pt x="3899966" y="1036027"/>
                  </a:lnTo>
                  <a:lnTo>
                    <a:pt x="3910838" y="993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87066" y="4025900"/>
            <a:ext cx="6513830" cy="218757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684655" marR="5080" indent="-1672589">
              <a:lnSpc>
                <a:spcPts val="8020"/>
              </a:lnSpc>
              <a:spcBef>
                <a:spcPts val="1180"/>
              </a:spcBef>
            </a:pPr>
            <a:r>
              <a:rPr sz="7500" spc="370" dirty="0"/>
              <a:t>sie</a:t>
            </a:r>
            <a:r>
              <a:rPr sz="7500" spc="-85" dirty="0"/>
              <a:t> </a:t>
            </a:r>
            <a:r>
              <a:rPr sz="7500" spc="40" dirty="0"/>
              <a:t>benötigen </a:t>
            </a:r>
            <a:r>
              <a:rPr sz="7500" spc="345" dirty="0"/>
              <a:t>Strom!</a:t>
            </a:r>
            <a:endParaRPr sz="7500"/>
          </a:p>
        </p:txBody>
      </p:sp>
      <p:pic>
        <p:nvPicPr>
          <p:cNvPr id="6" name="object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59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52908"/>
            <a:ext cx="18287999" cy="62340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9782" rIns="0" bIns="0" rtlCol="0">
            <a:spAutoFit/>
          </a:bodyPr>
          <a:lstStyle/>
          <a:p>
            <a:pPr marL="4253865" marR="5080" indent="-1237615">
              <a:lnSpc>
                <a:spcPts val="5550"/>
              </a:lnSpc>
              <a:spcBef>
                <a:spcPts val="860"/>
              </a:spcBef>
            </a:pPr>
            <a:r>
              <a:rPr sz="5200" dirty="0"/>
              <a:t>Immer</a:t>
            </a:r>
            <a:r>
              <a:rPr sz="5200" spc="-65" dirty="0"/>
              <a:t> </a:t>
            </a:r>
            <a:r>
              <a:rPr sz="5200" spc="45" dirty="0"/>
              <a:t>häufiger</a:t>
            </a:r>
            <a:r>
              <a:rPr sz="5200" spc="-60" dirty="0"/>
              <a:t> </a:t>
            </a:r>
            <a:r>
              <a:rPr sz="5200" spc="120" dirty="0"/>
              <a:t>stammt</a:t>
            </a:r>
            <a:r>
              <a:rPr sz="5200" spc="-60" dirty="0"/>
              <a:t> </a:t>
            </a:r>
            <a:r>
              <a:rPr sz="5200" spc="80" dirty="0"/>
              <a:t>der</a:t>
            </a:r>
            <a:r>
              <a:rPr sz="5200" spc="-60" dirty="0"/>
              <a:t> </a:t>
            </a:r>
            <a:r>
              <a:rPr sz="5200" spc="70" dirty="0"/>
              <a:t>aus </a:t>
            </a:r>
            <a:r>
              <a:rPr sz="5200" spc="45" dirty="0"/>
              <a:t>erneuerbaren</a:t>
            </a:r>
            <a:r>
              <a:rPr sz="5200" spc="-45" dirty="0"/>
              <a:t> </a:t>
            </a:r>
            <a:r>
              <a:rPr sz="5200" spc="75" dirty="0"/>
              <a:t>Energien!</a:t>
            </a:r>
            <a:endParaRPr sz="5200"/>
          </a:p>
        </p:txBody>
      </p:sp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4"/>
              <a:ext cx="18287999" cy="39944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4805" y="3142196"/>
              <a:ext cx="14982824" cy="364807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9782" rIns="0" bIns="0" rtlCol="0">
            <a:spAutoFit/>
          </a:bodyPr>
          <a:lstStyle/>
          <a:p>
            <a:pPr marL="2870200" marR="5080" indent="-91440">
              <a:lnSpc>
                <a:spcPts val="5550"/>
              </a:lnSpc>
              <a:spcBef>
                <a:spcPts val="860"/>
              </a:spcBef>
            </a:pPr>
            <a:r>
              <a:rPr sz="5200" spc="145" dirty="0"/>
              <a:t>Das</a:t>
            </a:r>
            <a:r>
              <a:rPr sz="5200" spc="-55" dirty="0"/>
              <a:t> </a:t>
            </a:r>
            <a:r>
              <a:rPr sz="5200" spc="185" dirty="0"/>
              <a:t>größte</a:t>
            </a:r>
            <a:r>
              <a:rPr sz="5200" spc="-55" dirty="0"/>
              <a:t> </a:t>
            </a:r>
            <a:r>
              <a:rPr sz="5200" spc="290" dirty="0"/>
              <a:t>Volksfest</a:t>
            </a:r>
            <a:r>
              <a:rPr sz="5200" spc="-55" dirty="0"/>
              <a:t> </a:t>
            </a:r>
            <a:r>
              <a:rPr sz="5200" spc="-10" dirty="0"/>
              <a:t>Nordrhein- </a:t>
            </a:r>
            <a:r>
              <a:rPr sz="5200" spc="320" dirty="0"/>
              <a:t>Westfalens</a:t>
            </a:r>
            <a:r>
              <a:rPr sz="5200" spc="15" dirty="0"/>
              <a:t> </a:t>
            </a:r>
            <a:r>
              <a:rPr sz="5200" spc="260" dirty="0"/>
              <a:t>nutzt</a:t>
            </a:r>
            <a:r>
              <a:rPr sz="5200" spc="20" dirty="0"/>
              <a:t> </a:t>
            </a:r>
            <a:r>
              <a:rPr sz="5200" dirty="0"/>
              <a:t>grünen</a:t>
            </a:r>
            <a:r>
              <a:rPr sz="5200" spc="20" dirty="0"/>
              <a:t> </a:t>
            </a:r>
            <a:r>
              <a:rPr sz="5200" spc="235" dirty="0"/>
              <a:t>Strom!</a:t>
            </a:r>
            <a:endParaRPr sz="5200"/>
          </a:p>
        </p:txBody>
      </p:sp>
      <p:pic>
        <p:nvPicPr>
          <p:cNvPr id="6" name="object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85" y="6999609"/>
            <a:ext cx="3835400" cy="3287395"/>
          </a:xfrm>
          <a:custGeom>
            <a:avLst/>
            <a:gdLst/>
            <a:ahLst/>
            <a:cxnLst/>
            <a:rect l="l" t="t" r="r" b="b"/>
            <a:pathLst>
              <a:path w="3835400" h="3287395">
                <a:moveTo>
                  <a:pt x="3099326" y="1750277"/>
                </a:moveTo>
                <a:lnTo>
                  <a:pt x="2719231" y="1750277"/>
                </a:lnTo>
                <a:lnTo>
                  <a:pt x="3297888" y="656166"/>
                </a:lnTo>
                <a:lnTo>
                  <a:pt x="3054275" y="526229"/>
                </a:lnTo>
                <a:lnTo>
                  <a:pt x="3835048" y="0"/>
                </a:lnTo>
                <a:lnTo>
                  <a:pt x="3835048" y="818780"/>
                </a:lnTo>
                <a:lnTo>
                  <a:pt x="3602711" y="818780"/>
                </a:lnTo>
                <a:lnTo>
                  <a:pt x="3099326" y="1750277"/>
                </a:lnTo>
                <a:close/>
              </a:path>
              <a:path w="3835400" h="3287395">
                <a:moveTo>
                  <a:pt x="3835048" y="942695"/>
                </a:moveTo>
                <a:lnTo>
                  <a:pt x="3602711" y="818780"/>
                </a:lnTo>
                <a:lnTo>
                  <a:pt x="3835048" y="818780"/>
                </a:lnTo>
                <a:lnTo>
                  <a:pt x="3835048" y="942695"/>
                </a:lnTo>
                <a:close/>
              </a:path>
              <a:path w="3835400" h="3287395">
                <a:moveTo>
                  <a:pt x="1498271" y="2622366"/>
                </a:moveTo>
                <a:lnTo>
                  <a:pt x="1176056" y="2622366"/>
                </a:lnTo>
                <a:lnTo>
                  <a:pt x="1851168" y="1274403"/>
                </a:lnTo>
                <a:lnTo>
                  <a:pt x="2692226" y="1735473"/>
                </a:lnTo>
                <a:lnTo>
                  <a:pt x="1983867" y="1735473"/>
                </a:lnTo>
                <a:lnTo>
                  <a:pt x="1498271" y="2622366"/>
                </a:lnTo>
                <a:close/>
              </a:path>
              <a:path w="3835400" h="3287395">
                <a:moveTo>
                  <a:pt x="2847634" y="2216025"/>
                </a:moveTo>
                <a:lnTo>
                  <a:pt x="1983867" y="1735473"/>
                </a:lnTo>
                <a:lnTo>
                  <a:pt x="2692226" y="1735473"/>
                </a:lnTo>
                <a:lnTo>
                  <a:pt x="2719231" y="1750277"/>
                </a:lnTo>
                <a:lnTo>
                  <a:pt x="3099326" y="1750277"/>
                </a:lnTo>
                <a:lnTo>
                  <a:pt x="2847634" y="2216025"/>
                </a:lnTo>
                <a:close/>
              </a:path>
              <a:path w="3835400" h="3287395">
                <a:moveTo>
                  <a:pt x="147476" y="3287390"/>
                </a:moveTo>
                <a:lnTo>
                  <a:pt x="0" y="3287390"/>
                </a:lnTo>
                <a:lnTo>
                  <a:pt x="420135" y="2194701"/>
                </a:lnTo>
                <a:lnTo>
                  <a:pt x="1099792" y="2579220"/>
                </a:lnTo>
                <a:lnTo>
                  <a:pt x="546812" y="2579220"/>
                </a:lnTo>
                <a:lnTo>
                  <a:pt x="147476" y="3287390"/>
                </a:lnTo>
                <a:close/>
              </a:path>
              <a:path w="3835400" h="3287395">
                <a:moveTo>
                  <a:pt x="1291265" y="3000442"/>
                </a:moveTo>
                <a:lnTo>
                  <a:pt x="546812" y="2579220"/>
                </a:lnTo>
                <a:lnTo>
                  <a:pt x="1099792" y="2579220"/>
                </a:lnTo>
                <a:lnTo>
                  <a:pt x="1176056" y="2622366"/>
                </a:lnTo>
                <a:lnTo>
                  <a:pt x="1498271" y="2622366"/>
                </a:lnTo>
                <a:lnTo>
                  <a:pt x="1291265" y="30004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27947" y="2503674"/>
            <a:ext cx="6322060" cy="177800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Zur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Schaustellerbranche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zählen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insgesamt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Verdana"/>
                <a:cs typeface="Verdana"/>
              </a:rPr>
              <a:t>rund</a:t>
            </a:r>
            <a:endParaRPr sz="2100" dirty="0">
              <a:latin typeface="Verdana"/>
              <a:cs typeface="Verdana"/>
            </a:endParaRPr>
          </a:p>
          <a:p>
            <a:pPr marL="12700" marR="5080">
              <a:lnSpc>
                <a:spcPct val="136900"/>
              </a:lnSpc>
            </a:pPr>
            <a:r>
              <a:rPr sz="2100" b="1" spc="155" dirty="0">
                <a:solidFill>
                  <a:srgbClr val="FFFFFF"/>
                </a:solidFill>
                <a:latin typeface="Century Gothic"/>
                <a:cs typeface="Century Gothic"/>
              </a:rPr>
              <a:t>5.</a:t>
            </a:r>
            <a:r>
              <a:rPr lang="de-DE" sz="2100" b="1" spc="155" dirty="0">
                <a:solidFill>
                  <a:srgbClr val="FFFFFF"/>
                </a:solidFill>
                <a:latin typeface="Century Gothic"/>
                <a:cs typeface="Century Gothic"/>
              </a:rPr>
              <a:t>6</a:t>
            </a:r>
            <a:r>
              <a:rPr sz="2100" b="1" spc="155" dirty="0">
                <a:solidFill>
                  <a:srgbClr val="FFFFFF"/>
                </a:solidFill>
                <a:latin typeface="Century Gothic"/>
                <a:cs typeface="Century Gothic"/>
              </a:rPr>
              <a:t>00</a:t>
            </a:r>
            <a:r>
              <a:rPr sz="21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Schaustellerunternehmen</a:t>
            </a:r>
            <a:r>
              <a:rPr sz="21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150" dirty="0" err="1">
                <a:solidFill>
                  <a:srgbClr val="FFFFFF"/>
                </a:solidFill>
                <a:latin typeface="Verdana"/>
                <a:cs typeface="Verdana"/>
              </a:rPr>
              <a:t>mit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85" dirty="0">
                <a:solidFill>
                  <a:srgbClr val="FFFFFF"/>
                </a:solidFill>
                <a:latin typeface="Century Gothic"/>
                <a:cs typeface="Century Gothic"/>
              </a:rPr>
              <a:t>3</a:t>
            </a:r>
            <a:r>
              <a:rPr lang="de-DE" sz="2100" b="1" spc="85" dirty="0">
                <a:solidFill>
                  <a:srgbClr val="FFFFFF"/>
                </a:solidFill>
                <a:latin typeface="Century Gothic"/>
                <a:cs typeface="Century Gothic"/>
              </a:rPr>
              <a:t>0</a:t>
            </a:r>
            <a:r>
              <a:rPr sz="2100" b="1" spc="85" dirty="0">
                <a:solidFill>
                  <a:srgbClr val="FFFFFF"/>
                </a:solidFill>
                <a:latin typeface="Century Gothic"/>
                <a:cs typeface="Century Gothic"/>
              </a:rPr>
              <a:t>.800 </a:t>
            </a:r>
            <a:r>
              <a:rPr sz="21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Beschäftigten</a:t>
            </a:r>
            <a:r>
              <a:rPr sz="2100" b="1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insgesamt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65" dirty="0" err="1">
                <a:solidFill>
                  <a:srgbClr val="FFFFFF"/>
                </a:solidFill>
                <a:latin typeface="Verdana"/>
                <a:cs typeface="Verdana"/>
              </a:rPr>
              <a:t>mindestens</a:t>
            </a:r>
            <a:r>
              <a:rPr sz="21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r>
              <a:rPr lang="de-DE"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3</a:t>
            </a:r>
            <a:r>
              <a:rPr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r>
              <a:rPr lang="de-DE"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00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Geschäften</a:t>
            </a:r>
            <a:r>
              <a:rPr sz="2100" b="1" spc="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vom</a:t>
            </a: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Imbiss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bis</a:t>
            </a: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zur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Achterbahn.</a:t>
            </a:r>
            <a:endParaRPr sz="2100" dirty="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059722" y="5406258"/>
            <a:ext cx="85725" cy="523875"/>
            <a:chOff x="9059722" y="5406258"/>
            <a:chExt cx="85725" cy="523875"/>
          </a:xfrm>
        </p:grpSpPr>
        <p:pic>
          <p:nvPicPr>
            <p:cNvPr id="5" name="object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9722" y="5406258"/>
              <a:ext cx="85725" cy="857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9722" y="5844408"/>
              <a:ext cx="85725" cy="857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827947" y="4694423"/>
            <a:ext cx="6834505" cy="326179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21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Besuche</a:t>
            </a:r>
            <a:r>
              <a:rPr sz="2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pro</a:t>
            </a:r>
            <a:r>
              <a:rPr sz="2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Jahr</a:t>
            </a:r>
            <a:r>
              <a:rPr sz="2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(20</a:t>
            </a:r>
            <a:r>
              <a:rPr lang="de-DE" sz="2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r>
              <a:rPr sz="2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):</a:t>
            </a:r>
            <a:endParaRPr sz="2100" dirty="0">
              <a:latin typeface="Century Gothic"/>
              <a:cs typeface="Century Gothic"/>
            </a:endParaRPr>
          </a:p>
          <a:p>
            <a:pPr marL="465455" marR="1918970">
              <a:lnSpc>
                <a:spcPct val="136900"/>
              </a:lnSpc>
            </a:pPr>
            <a:r>
              <a:rPr sz="2100" spc="-65" dirty="0">
                <a:solidFill>
                  <a:srgbClr val="FFFFFF"/>
                </a:solidFill>
                <a:latin typeface="Verdana"/>
                <a:cs typeface="Verdana"/>
              </a:rPr>
              <a:t>Volksfeste:</a:t>
            </a:r>
            <a:r>
              <a:rPr sz="21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30" dirty="0" err="1">
                <a:solidFill>
                  <a:srgbClr val="FFFFFF"/>
                </a:solidFill>
                <a:latin typeface="Verdana"/>
                <a:cs typeface="Verdana"/>
              </a:rPr>
              <a:t>rund</a:t>
            </a:r>
            <a:r>
              <a:rPr sz="21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lang="de-DE" sz="2100" spc="-114" dirty="0">
                <a:solidFill>
                  <a:srgbClr val="FFFFFF"/>
                </a:solidFill>
                <a:latin typeface="Verdana"/>
                <a:cs typeface="Verdana"/>
              </a:rPr>
              <a:t>98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lang="de-DE" sz="2100" spc="-114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Verdana"/>
                <a:cs typeface="Verdana"/>
              </a:rPr>
              <a:t>Mio. </a:t>
            </a:r>
            <a:r>
              <a:rPr sz="2100" spc="-100" dirty="0">
                <a:solidFill>
                  <a:srgbClr val="FFFFFF"/>
                </a:solidFill>
                <a:latin typeface="Verdana"/>
                <a:cs typeface="Verdana"/>
              </a:rPr>
              <a:t>Weihnachtsmärkte:</a:t>
            </a:r>
            <a:r>
              <a:rPr sz="21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rund</a:t>
            </a:r>
            <a:r>
              <a:rPr sz="21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159,7</a:t>
            </a:r>
            <a:r>
              <a:rPr sz="21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925"/>
              </a:spcBef>
            </a:pPr>
            <a:endParaRPr sz="21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4400" b="1" dirty="0">
                <a:solidFill>
                  <a:srgbClr val="FFFFFF"/>
                </a:solidFill>
                <a:latin typeface="Century Gothic"/>
                <a:cs typeface="Century Gothic"/>
              </a:rPr>
              <a:t>Insgesamt:</a:t>
            </a:r>
            <a:r>
              <a:rPr sz="4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spc="-105" dirty="0">
                <a:solidFill>
                  <a:srgbClr val="FFFFFF"/>
                </a:solidFill>
                <a:latin typeface="Century Gothic"/>
                <a:cs typeface="Century Gothic"/>
              </a:rPr>
              <a:t>ca.</a:t>
            </a:r>
            <a:r>
              <a:rPr sz="4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spc="260" dirty="0">
                <a:solidFill>
                  <a:srgbClr val="FFFFFF"/>
                </a:solidFill>
                <a:latin typeface="Century Gothic"/>
                <a:cs typeface="Century Gothic"/>
              </a:rPr>
              <a:t>3</a:t>
            </a:r>
            <a:r>
              <a:rPr lang="de-DE" sz="4400" b="1" spc="260" dirty="0">
                <a:solidFill>
                  <a:srgbClr val="FFFFFF"/>
                </a:solidFill>
                <a:latin typeface="Century Gothic"/>
                <a:cs typeface="Century Gothic"/>
              </a:rPr>
              <a:t>6</a:t>
            </a:r>
            <a:r>
              <a:rPr sz="4400" b="1" spc="260" dirty="0">
                <a:solidFill>
                  <a:srgbClr val="FFFFFF"/>
                </a:solidFill>
                <a:latin typeface="Century Gothic"/>
                <a:cs typeface="Century Gothic"/>
              </a:rPr>
              <a:t>0</a:t>
            </a:r>
            <a:r>
              <a:rPr sz="4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dirty="0">
                <a:solidFill>
                  <a:srgbClr val="FFFFFF"/>
                </a:solidFill>
                <a:latin typeface="Century Gothic"/>
                <a:cs typeface="Century Gothic"/>
              </a:rPr>
              <a:t>Mio.</a:t>
            </a:r>
            <a:r>
              <a:rPr sz="4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Besuche</a:t>
            </a:r>
            <a:r>
              <a:rPr sz="4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dirty="0">
                <a:solidFill>
                  <a:srgbClr val="FFFFFF"/>
                </a:solidFill>
                <a:latin typeface="Century Gothic"/>
                <a:cs typeface="Century Gothic"/>
              </a:rPr>
              <a:t>pro</a:t>
            </a:r>
            <a:r>
              <a:rPr sz="4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Jahr</a:t>
            </a:r>
            <a:endParaRPr sz="44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83629" y="2278882"/>
            <a:ext cx="4939030" cy="229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00"/>
              </a:spcBef>
            </a:pPr>
            <a:r>
              <a:rPr sz="6400" spc="65" dirty="0"/>
              <a:t>Die</a:t>
            </a:r>
            <a:r>
              <a:rPr sz="6400" spc="-80" dirty="0"/>
              <a:t> </a:t>
            </a:r>
            <a:r>
              <a:rPr sz="6400" spc="60" dirty="0"/>
              <a:t>Branche </a:t>
            </a:r>
            <a:r>
              <a:rPr sz="6400" spc="50" dirty="0"/>
              <a:t>in</a:t>
            </a:r>
            <a:r>
              <a:rPr sz="6400" spc="-75" dirty="0"/>
              <a:t> </a:t>
            </a:r>
            <a:r>
              <a:rPr sz="6400" spc="95" dirty="0"/>
              <a:t>Zahlen</a:t>
            </a:r>
            <a:endParaRPr sz="6400" dirty="0"/>
          </a:p>
        </p:txBody>
      </p:sp>
      <p:pic>
        <p:nvPicPr>
          <p:cNvPr id="9" name="object 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3"/>
              <a:ext cx="18287999" cy="39944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4805" y="3142199"/>
              <a:ext cx="14982824" cy="36480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56235" y="3153629"/>
              <a:ext cx="14958268" cy="476478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44805" y="3142199"/>
              <a:ext cx="14981555" cy="4787900"/>
            </a:xfrm>
            <a:custGeom>
              <a:avLst/>
              <a:gdLst/>
              <a:ahLst/>
              <a:cxnLst/>
              <a:rect l="l" t="t" r="r" b="b"/>
              <a:pathLst>
                <a:path w="14981555" h="4787900">
                  <a:moveTo>
                    <a:pt x="0" y="0"/>
                  </a:moveTo>
                  <a:lnTo>
                    <a:pt x="0" y="4787502"/>
                  </a:lnTo>
                  <a:lnTo>
                    <a:pt x="14981037" y="4787502"/>
                  </a:lnTo>
                  <a:lnTo>
                    <a:pt x="14981037" y="0"/>
                  </a:lnTo>
                  <a:lnTo>
                    <a:pt x="0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723687" y="969711"/>
            <a:ext cx="8840470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744855" marR="5080" indent="-732790">
              <a:lnSpc>
                <a:spcPts val="5550"/>
              </a:lnSpc>
              <a:spcBef>
                <a:spcPts val="860"/>
              </a:spcBef>
            </a:pPr>
            <a:r>
              <a:rPr sz="5200" spc="-10" dirty="0"/>
              <a:t>Auch</a:t>
            </a:r>
            <a:r>
              <a:rPr sz="5200" spc="-150" dirty="0"/>
              <a:t> </a:t>
            </a:r>
            <a:r>
              <a:rPr sz="5200" spc="65" dirty="0"/>
              <a:t>das</a:t>
            </a:r>
            <a:r>
              <a:rPr sz="5200" spc="-145" dirty="0"/>
              <a:t> </a:t>
            </a:r>
            <a:r>
              <a:rPr sz="5200" spc="185" dirty="0"/>
              <a:t>größte</a:t>
            </a:r>
            <a:r>
              <a:rPr sz="5200" spc="-150" dirty="0"/>
              <a:t> </a:t>
            </a:r>
            <a:r>
              <a:rPr sz="5200" spc="280" dirty="0"/>
              <a:t>Volksfest </a:t>
            </a:r>
            <a:r>
              <a:rPr sz="5200" spc="-45" dirty="0"/>
              <a:t>Baden-</a:t>
            </a:r>
            <a:r>
              <a:rPr sz="5200" spc="204" dirty="0"/>
              <a:t>Württembergs!</a:t>
            </a:r>
            <a:endParaRPr sz="5200"/>
          </a:p>
        </p:txBody>
      </p:sp>
      <p:pic>
        <p:nvPicPr>
          <p:cNvPr id="8" name="object 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4805" y="3142197"/>
              <a:ext cx="14982824" cy="36480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6235" y="3153627"/>
              <a:ext cx="14958268" cy="47647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44805" y="3142197"/>
              <a:ext cx="14981555" cy="4787900"/>
            </a:xfrm>
            <a:custGeom>
              <a:avLst/>
              <a:gdLst/>
              <a:ahLst/>
              <a:cxnLst/>
              <a:rect l="l" t="t" r="r" b="b"/>
              <a:pathLst>
                <a:path w="14981555" h="4787900">
                  <a:moveTo>
                    <a:pt x="0" y="0"/>
                  </a:moveTo>
                  <a:lnTo>
                    <a:pt x="0" y="4787502"/>
                  </a:lnTo>
                  <a:lnTo>
                    <a:pt x="14981037" y="4787502"/>
                  </a:lnTo>
                  <a:lnTo>
                    <a:pt x="14981037" y="0"/>
                  </a:lnTo>
                  <a:lnTo>
                    <a:pt x="0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4805" y="3142197"/>
              <a:ext cx="14982824" cy="714480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9782" rIns="0" bIns="0" rtlCol="0">
            <a:spAutoFit/>
          </a:bodyPr>
          <a:lstStyle/>
          <a:p>
            <a:pPr marL="2504440" marR="5080" indent="1298575">
              <a:lnSpc>
                <a:spcPts val="5550"/>
              </a:lnSpc>
              <a:spcBef>
                <a:spcPts val="860"/>
              </a:spcBef>
            </a:pPr>
            <a:r>
              <a:rPr sz="5200" spc="-10" dirty="0"/>
              <a:t>Auch</a:t>
            </a:r>
            <a:r>
              <a:rPr sz="5200" spc="-130" dirty="0"/>
              <a:t> </a:t>
            </a:r>
            <a:r>
              <a:rPr sz="5200" dirty="0"/>
              <a:t>auf</a:t>
            </a:r>
            <a:r>
              <a:rPr sz="5200" spc="-130" dirty="0"/>
              <a:t> </a:t>
            </a:r>
            <a:r>
              <a:rPr sz="5200" spc="80" dirty="0"/>
              <a:t>der</a:t>
            </a:r>
            <a:r>
              <a:rPr sz="5200" spc="-130" dirty="0"/>
              <a:t> </a:t>
            </a:r>
            <a:r>
              <a:rPr sz="5200" spc="229" dirty="0"/>
              <a:t>Düsseldorfer </a:t>
            </a:r>
            <a:r>
              <a:rPr sz="5200" spc="140" dirty="0"/>
              <a:t>Rheinkirmes</a:t>
            </a:r>
            <a:r>
              <a:rPr sz="5200" spc="-45" dirty="0"/>
              <a:t> </a:t>
            </a:r>
            <a:r>
              <a:rPr sz="5200" spc="100" dirty="0"/>
              <a:t>gilt:</a:t>
            </a:r>
            <a:r>
              <a:rPr sz="5200" spc="-40" dirty="0"/>
              <a:t> </a:t>
            </a:r>
            <a:r>
              <a:rPr sz="5200" spc="210" dirty="0"/>
              <a:t>Spaß</a:t>
            </a:r>
            <a:r>
              <a:rPr sz="5200" spc="-40" dirty="0"/>
              <a:t> </a:t>
            </a:r>
            <a:r>
              <a:rPr sz="5200" dirty="0"/>
              <a:t>ohne</a:t>
            </a:r>
            <a:r>
              <a:rPr sz="5200" spc="-40" dirty="0"/>
              <a:t> </a:t>
            </a:r>
            <a:r>
              <a:rPr sz="5200" spc="85" dirty="0"/>
              <a:t>Reue!</a:t>
            </a:r>
            <a:endParaRPr sz="5200"/>
          </a:p>
        </p:txBody>
      </p:sp>
      <p:grpSp>
        <p:nvGrpSpPr>
          <p:cNvPr id="8" name="object 8"/>
          <p:cNvGrpSpPr/>
          <p:nvPr/>
        </p:nvGrpSpPr>
        <p:grpSpPr>
          <a:xfrm>
            <a:off x="1036472" y="486360"/>
            <a:ext cx="17251680" cy="9801225"/>
            <a:chOff x="1036472" y="486360"/>
            <a:chExt cx="17251680" cy="980122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1163" y="2658755"/>
              <a:ext cx="16896836" cy="76282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5"/>
              <a:ext cx="18287999" cy="39944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4805" y="3142197"/>
              <a:ext cx="14982824" cy="25526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43432" y="966416"/>
            <a:ext cx="7200900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 indent="1037590">
              <a:lnSpc>
                <a:spcPts val="5550"/>
              </a:lnSpc>
              <a:spcBef>
                <a:spcPts val="860"/>
              </a:spcBef>
            </a:pPr>
            <a:r>
              <a:rPr sz="5200" spc="125" dirty="0"/>
              <a:t>Und</a:t>
            </a:r>
            <a:r>
              <a:rPr sz="5200" spc="-105" dirty="0"/>
              <a:t> </a:t>
            </a:r>
            <a:r>
              <a:rPr sz="5200" dirty="0"/>
              <a:t>noch</a:t>
            </a:r>
            <a:r>
              <a:rPr sz="5200" spc="-100" dirty="0"/>
              <a:t> </a:t>
            </a:r>
            <a:r>
              <a:rPr sz="5200" spc="140" dirty="0"/>
              <a:t>eines </a:t>
            </a:r>
            <a:r>
              <a:rPr sz="5200" dirty="0"/>
              <a:t>von</a:t>
            </a:r>
            <a:r>
              <a:rPr sz="5200" spc="50" dirty="0"/>
              <a:t> </a:t>
            </a:r>
            <a:r>
              <a:rPr sz="5200" dirty="0"/>
              <a:t>vielen</a:t>
            </a:r>
            <a:r>
              <a:rPr sz="5200" spc="50" dirty="0"/>
              <a:t> </a:t>
            </a:r>
            <a:r>
              <a:rPr sz="5200" spc="135" dirty="0"/>
              <a:t>Beispielen!</a:t>
            </a:r>
            <a:endParaRPr sz="5200"/>
          </a:p>
        </p:txBody>
      </p:sp>
      <p:pic>
        <p:nvPicPr>
          <p:cNvPr id="6" name="object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59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4159" y="3142196"/>
            <a:ext cx="11684000" cy="7283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17804" rIns="0" bIns="0" rtlCol="0">
            <a:spAutoFit/>
          </a:bodyPr>
          <a:lstStyle/>
          <a:p>
            <a:pPr marL="403860">
              <a:lnSpc>
                <a:spcPct val="100000"/>
              </a:lnSpc>
              <a:spcBef>
                <a:spcPts val="1714"/>
              </a:spcBef>
            </a:pPr>
            <a:r>
              <a:rPr sz="2250" b="1" spc="75" dirty="0">
                <a:solidFill>
                  <a:srgbClr val="0D1D60"/>
                </a:solidFill>
                <a:latin typeface="Century Gothic"/>
                <a:cs typeface="Century Gothic"/>
              </a:rPr>
              <a:t>Der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60" dirty="0">
                <a:solidFill>
                  <a:srgbClr val="0D1D60"/>
                </a:solidFill>
                <a:latin typeface="Century Gothic"/>
                <a:cs typeface="Century Gothic"/>
              </a:rPr>
              <a:t>zentrale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dirty="0">
                <a:solidFill>
                  <a:srgbClr val="0D1D60"/>
                </a:solidFill>
                <a:latin typeface="Century Gothic"/>
                <a:cs typeface="Century Gothic"/>
              </a:rPr>
              <a:t>Grund: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95" dirty="0">
                <a:solidFill>
                  <a:srgbClr val="0D1D60"/>
                </a:solidFill>
                <a:latin typeface="Century Gothic"/>
                <a:cs typeface="Century Gothic"/>
              </a:rPr>
              <a:t>LED-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Beleuchtung</a:t>
            </a:r>
            <a:endParaRPr sz="225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04159" y="5090671"/>
            <a:ext cx="11684000" cy="10750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50825" rIns="0" bIns="0" rtlCol="0">
            <a:spAutoFit/>
          </a:bodyPr>
          <a:lstStyle/>
          <a:p>
            <a:pPr marL="403860" marR="1460500">
              <a:lnSpc>
                <a:spcPts val="2400"/>
              </a:lnSpc>
              <a:spcBef>
                <a:spcPts val="1975"/>
              </a:spcBef>
            </a:pPr>
            <a:r>
              <a:rPr sz="2250" spc="-10" dirty="0">
                <a:solidFill>
                  <a:srgbClr val="0D1D60"/>
                </a:solidFill>
                <a:latin typeface="Verdana"/>
                <a:cs typeface="Verdana"/>
              </a:rPr>
              <a:t>LEDs</a:t>
            </a:r>
            <a:r>
              <a:rPr sz="225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dirty="0">
                <a:solidFill>
                  <a:srgbClr val="0D1D60"/>
                </a:solidFill>
                <a:latin typeface="Verdana"/>
                <a:cs typeface="Verdana"/>
              </a:rPr>
              <a:t>der</a:t>
            </a:r>
            <a:r>
              <a:rPr sz="225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spc="-55" dirty="0">
                <a:solidFill>
                  <a:srgbClr val="0D1D60"/>
                </a:solidFill>
                <a:latin typeface="Verdana"/>
                <a:cs typeface="Verdana"/>
              </a:rPr>
              <a:t>dritten</a:t>
            </a:r>
            <a:r>
              <a:rPr sz="225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spc="-30" dirty="0">
                <a:solidFill>
                  <a:srgbClr val="0D1D60"/>
                </a:solidFill>
                <a:latin typeface="Verdana"/>
                <a:cs typeface="Verdana"/>
              </a:rPr>
              <a:t>Generation</a:t>
            </a:r>
            <a:r>
              <a:rPr sz="225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b="1" spc="55" dirty="0">
                <a:solidFill>
                  <a:srgbClr val="0D1D60"/>
                </a:solidFill>
                <a:latin typeface="Century Gothic"/>
                <a:cs typeface="Century Gothic"/>
              </a:rPr>
              <a:t>sparen</a:t>
            </a:r>
            <a:r>
              <a:rPr sz="22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250" dirty="0">
                <a:solidFill>
                  <a:srgbClr val="0D1D60"/>
                </a:solidFill>
                <a:latin typeface="Century Gothic"/>
                <a:cs typeface="Century Gothic"/>
              </a:rPr>
              <a:t>90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-180" dirty="0">
                <a:solidFill>
                  <a:srgbClr val="0D1D60"/>
                </a:solidFill>
                <a:latin typeface="Century Gothic"/>
                <a:cs typeface="Century Gothic"/>
              </a:rPr>
              <a:t>%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100" dirty="0">
                <a:solidFill>
                  <a:srgbClr val="0D1D60"/>
                </a:solidFill>
                <a:latin typeface="Century Gothic"/>
                <a:cs typeface="Century Gothic"/>
              </a:rPr>
              <a:t>des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175" dirty="0">
                <a:solidFill>
                  <a:srgbClr val="0D1D60"/>
                </a:solidFill>
                <a:latin typeface="Century Gothic"/>
                <a:cs typeface="Century Gothic"/>
              </a:rPr>
              <a:t>Stroms</a:t>
            </a:r>
            <a:r>
              <a:rPr sz="2250" b="1" spc="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spc="-135" dirty="0">
                <a:solidFill>
                  <a:srgbClr val="0D1D60"/>
                </a:solidFill>
                <a:latin typeface="Verdana"/>
                <a:cs typeface="Verdana"/>
              </a:rPr>
              <a:t>im</a:t>
            </a:r>
            <a:r>
              <a:rPr sz="225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dirty="0">
                <a:solidFill>
                  <a:srgbClr val="0D1D60"/>
                </a:solidFill>
                <a:latin typeface="Verdana"/>
                <a:cs typeface="Verdana"/>
              </a:rPr>
              <a:t>Vergleich</a:t>
            </a:r>
            <a:r>
              <a:rPr sz="225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spc="-25" dirty="0">
                <a:solidFill>
                  <a:srgbClr val="0D1D60"/>
                </a:solidFill>
                <a:latin typeface="Verdana"/>
                <a:cs typeface="Verdana"/>
              </a:rPr>
              <a:t>zur </a:t>
            </a:r>
            <a:r>
              <a:rPr sz="2250" spc="-10" dirty="0">
                <a:solidFill>
                  <a:srgbClr val="0D1D60"/>
                </a:solidFill>
                <a:latin typeface="Verdana"/>
                <a:cs typeface="Verdana"/>
              </a:rPr>
              <a:t>Glühbirne.</a:t>
            </a:r>
            <a:endParaRPr sz="225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36472" y="486361"/>
            <a:ext cx="13945869" cy="9308465"/>
            <a:chOff x="1036472" y="486361"/>
            <a:chExt cx="13945869" cy="93084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4159" y="6165297"/>
              <a:ext cx="11677649" cy="36290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304159" y="3870129"/>
            <a:ext cx="11684000" cy="122110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192405" rIns="0" bIns="0" rtlCol="0">
            <a:spAutoFit/>
          </a:bodyPr>
          <a:lstStyle/>
          <a:p>
            <a:pPr marL="403860" marR="1978025">
              <a:lnSpc>
                <a:spcPct val="136400"/>
              </a:lnSpc>
              <a:spcBef>
                <a:spcPts val="1515"/>
              </a:spcBef>
            </a:pPr>
            <a:r>
              <a:rPr sz="1650" spc="-35" dirty="0">
                <a:solidFill>
                  <a:srgbClr val="0D1D60"/>
                </a:solidFill>
                <a:latin typeface="Verdana"/>
                <a:cs typeface="Verdana"/>
              </a:rPr>
              <a:t>Die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0D1D60"/>
                </a:solidFill>
                <a:latin typeface="Verdana"/>
                <a:cs typeface="Verdana"/>
              </a:rPr>
              <a:t>komplette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30" dirty="0">
                <a:solidFill>
                  <a:srgbClr val="0D1D60"/>
                </a:solidFill>
                <a:latin typeface="Verdana"/>
                <a:cs typeface="Verdana"/>
              </a:rPr>
              <a:t>Umstellung</a:t>
            </a:r>
            <a:r>
              <a:rPr sz="1650" spc="-9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50" dirty="0">
                <a:solidFill>
                  <a:srgbClr val="0D1D60"/>
                </a:solidFill>
                <a:latin typeface="Verdana"/>
                <a:cs typeface="Verdana"/>
              </a:rPr>
              <a:t>auf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0D1D60"/>
                </a:solidFill>
                <a:latin typeface="Verdana"/>
                <a:cs typeface="Verdana"/>
              </a:rPr>
              <a:t>energieeffiziente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85" dirty="0">
                <a:solidFill>
                  <a:srgbClr val="0D1D60"/>
                </a:solidFill>
                <a:latin typeface="Verdana"/>
                <a:cs typeface="Verdana"/>
              </a:rPr>
              <a:t>LED-</a:t>
            </a:r>
            <a:r>
              <a:rPr sz="1650" spc="-20" dirty="0">
                <a:solidFill>
                  <a:srgbClr val="0D1D60"/>
                </a:solidFill>
                <a:latin typeface="Verdana"/>
                <a:cs typeface="Verdana"/>
              </a:rPr>
              <a:t>Beleuchtung</a:t>
            </a:r>
            <a:r>
              <a:rPr sz="1650" spc="-9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55" dirty="0">
                <a:solidFill>
                  <a:srgbClr val="0D1D60"/>
                </a:solidFill>
                <a:latin typeface="Verdana"/>
                <a:cs typeface="Verdana"/>
              </a:rPr>
              <a:t>–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bereits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0D1D60"/>
                </a:solidFill>
                <a:latin typeface="Verdana"/>
                <a:cs typeface="Verdana"/>
              </a:rPr>
              <a:t>deutlich</a:t>
            </a:r>
            <a:r>
              <a:rPr sz="1650" spc="-9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55" dirty="0">
                <a:solidFill>
                  <a:srgbClr val="0D1D60"/>
                </a:solidFill>
                <a:latin typeface="Verdana"/>
                <a:cs typeface="Verdana"/>
              </a:rPr>
              <a:t>vor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25" dirty="0">
                <a:solidFill>
                  <a:srgbClr val="0D1D60"/>
                </a:solidFill>
                <a:latin typeface="Verdana"/>
                <a:cs typeface="Verdana"/>
              </a:rPr>
              <a:t>der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gesetzlichen</a:t>
            </a:r>
            <a:r>
              <a:rPr sz="1650" spc="-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0D1D60"/>
                </a:solidFill>
                <a:latin typeface="Verdana"/>
                <a:cs typeface="Verdana"/>
              </a:rPr>
              <a:t>Verpflichtung.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6489" rIns="0" bIns="0" rtlCol="0">
            <a:spAutoFit/>
          </a:bodyPr>
          <a:lstStyle/>
          <a:p>
            <a:pPr marL="3028315" marR="5080" indent="749935">
              <a:lnSpc>
                <a:spcPts val="5550"/>
              </a:lnSpc>
              <a:spcBef>
                <a:spcPts val="860"/>
              </a:spcBef>
            </a:pPr>
            <a:r>
              <a:rPr sz="5200" spc="165" dirty="0"/>
              <a:t>Der</a:t>
            </a:r>
            <a:r>
              <a:rPr sz="5200" spc="-65" dirty="0"/>
              <a:t> </a:t>
            </a:r>
            <a:r>
              <a:rPr sz="5200" spc="110" dirty="0"/>
              <a:t>Stromverbrauch</a:t>
            </a:r>
            <a:r>
              <a:rPr sz="5200" spc="-60" dirty="0"/>
              <a:t> </a:t>
            </a:r>
            <a:r>
              <a:rPr sz="5200" spc="185" dirty="0"/>
              <a:t>unser </a:t>
            </a:r>
            <a:r>
              <a:rPr sz="5200" spc="260" dirty="0"/>
              <a:t>Volksfeste</a:t>
            </a:r>
            <a:r>
              <a:rPr sz="5200" spc="-55" dirty="0"/>
              <a:t> </a:t>
            </a:r>
            <a:r>
              <a:rPr sz="5200" spc="245" dirty="0"/>
              <a:t>sinkt</a:t>
            </a:r>
            <a:r>
              <a:rPr sz="5200" spc="-50" dirty="0"/>
              <a:t> </a:t>
            </a:r>
            <a:r>
              <a:rPr sz="5200" spc="75" dirty="0"/>
              <a:t>kontinuierlich!</a:t>
            </a:r>
            <a:endParaRPr sz="52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17605" y="4516478"/>
            <a:ext cx="12452985" cy="3206750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1701800" marR="1694180" algn="ctr">
              <a:lnSpc>
                <a:spcPts val="8030"/>
              </a:lnSpc>
              <a:spcBef>
                <a:spcPts val="1175"/>
              </a:spcBef>
            </a:pPr>
            <a:r>
              <a:rPr sz="7500" b="1" spc="380" dirty="0">
                <a:solidFill>
                  <a:srgbClr val="FFFFFF"/>
                </a:solidFill>
                <a:latin typeface="Century Gothic"/>
                <a:cs typeface="Century Gothic"/>
              </a:rPr>
              <a:t>Volksfeste</a:t>
            </a:r>
            <a:r>
              <a:rPr sz="75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und </a:t>
            </a:r>
            <a:r>
              <a:rPr sz="7500" b="1" spc="175" dirty="0">
                <a:solidFill>
                  <a:srgbClr val="FFFFFF"/>
                </a:solidFill>
                <a:latin typeface="Century Gothic"/>
                <a:cs typeface="Century Gothic"/>
              </a:rPr>
              <a:t>Weihnachtsmärkte</a:t>
            </a:r>
            <a:endParaRPr sz="7500">
              <a:latin typeface="Century Gothic"/>
              <a:cs typeface="Century Gothic"/>
            </a:endParaRPr>
          </a:p>
          <a:p>
            <a:pPr algn="ctr">
              <a:lnSpc>
                <a:spcPts val="7915"/>
              </a:lnSpc>
            </a:pPr>
            <a:r>
              <a:rPr sz="7500" b="1" spc="240" dirty="0">
                <a:solidFill>
                  <a:srgbClr val="FFFFFF"/>
                </a:solidFill>
                <a:latin typeface="Century Gothic"/>
                <a:cs typeface="Century Gothic"/>
              </a:rPr>
              <a:t>sind</a:t>
            </a:r>
            <a:r>
              <a:rPr sz="75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70" dirty="0">
                <a:solidFill>
                  <a:srgbClr val="FFFFFF"/>
                </a:solidFill>
                <a:latin typeface="Century Gothic"/>
                <a:cs typeface="Century Gothic"/>
              </a:rPr>
              <a:t>sogar</a:t>
            </a:r>
            <a:r>
              <a:rPr sz="75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95" dirty="0">
                <a:solidFill>
                  <a:srgbClr val="FFFFFF"/>
                </a:solidFill>
                <a:latin typeface="Century Gothic"/>
                <a:cs typeface="Century Gothic"/>
              </a:rPr>
              <a:t>Energiesparer</a:t>
            </a:r>
            <a:r>
              <a:rPr sz="75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!</a:t>
            </a:r>
            <a:endParaRPr sz="7500">
              <a:latin typeface="Century Gothic"/>
              <a:cs typeface="Century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36472" y="486361"/>
            <a:ext cx="8982710" cy="3431540"/>
            <a:chOff x="1036472" y="486361"/>
            <a:chExt cx="8982710" cy="3431540"/>
          </a:xfrm>
        </p:grpSpPr>
        <p:sp>
          <p:nvSpPr>
            <p:cNvPr id="5" name="object 5"/>
            <p:cNvSpPr/>
            <p:nvPr/>
          </p:nvSpPr>
          <p:spPr>
            <a:xfrm>
              <a:off x="8300682" y="2430284"/>
              <a:ext cx="1718310" cy="1487170"/>
            </a:xfrm>
            <a:custGeom>
              <a:avLst/>
              <a:gdLst/>
              <a:ahLst/>
              <a:cxnLst/>
              <a:rect l="l" t="t" r="r" b="b"/>
              <a:pathLst>
                <a:path w="1718309" h="1487170">
                  <a:moveTo>
                    <a:pt x="441452" y="1211059"/>
                  </a:moveTo>
                  <a:lnTo>
                    <a:pt x="438416" y="1162748"/>
                  </a:lnTo>
                  <a:lnTo>
                    <a:pt x="428675" y="1115923"/>
                  </a:lnTo>
                  <a:lnTo>
                    <a:pt x="420712" y="1098600"/>
                  </a:lnTo>
                  <a:lnTo>
                    <a:pt x="420712" y="1251115"/>
                  </a:lnTo>
                  <a:lnTo>
                    <a:pt x="401040" y="1250543"/>
                  </a:lnTo>
                  <a:lnTo>
                    <a:pt x="361416" y="1255077"/>
                  </a:lnTo>
                  <a:lnTo>
                    <a:pt x="296024" y="1266380"/>
                  </a:lnTo>
                  <a:lnTo>
                    <a:pt x="249961" y="1277696"/>
                  </a:lnTo>
                  <a:lnTo>
                    <a:pt x="204736" y="1292059"/>
                  </a:lnTo>
                  <a:lnTo>
                    <a:pt x="160566" y="1309535"/>
                  </a:lnTo>
                  <a:lnTo>
                    <a:pt x="118376" y="1329778"/>
                  </a:lnTo>
                  <a:lnTo>
                    <a:pt x="105587" y="1338745"/>
                  </a:lnTo>
                  <a:lnTo>
                    <a:pt x="86982" y="1306182"/>
                  </a:lnTo>
                  <a:lnTo>
                    <a:pt x="68453" y="1273111"/>
                  </a:lnTo>
                  <a:lnTo>
                    <a:pt x="53149" y="1238846"/>
                  </a:lnTo>
                  <a:lnTo>
                    <a:pt x="44411" y="1202994"/>
                  </a:lnTo>
                  <a:lnTo>
                    <a:pt x="48348" y="1156030"/>
                  </a:lnTo>
                  <a:lnTo>
                    <a:pt x="69964" y="1119632"/>
                  </a:lnTo>
                  <a:lnTo>
                    <a:pt x="104381" y="1092250"/>
                  </a:lnTo>
                  <a:lnTo>
                    <a:pt x="146646" y="1072413"/>
                  </a:lnTo>
                  <a:lnTo>
                    <a:pt x="192024" y="1058494"/>
                  </a:lnTo>
                  <a:lnTo>
                    <a:pt x="235483" y="1049045"/>
                  </a:lnTo>
                  <a:lnTo>
                    <a:pt x="275564" y="1044917"/>
                  </a:lnTo>
                  <a:lnTo>
                    <a:pt x="295554" y="1046721"/>
                  </a:lnTo>
                  <a:lnTo>
                    <a:pt x="353555" y="1078928"/>
                  </a:lnTo>
                  <a:lnTo>
                    <a:pt x="381228" y="1115745"/>
                  </a:lnTo>
                  <a:lnTo>
                    <a:pt x="400138" y="1159052"/>
                  </a:lnTo>
                  <a:lnTo>
                    <a:pt x="412546" y="1205344"/>
                  </a:lnTo>
                  <a:lnTo>
                    <a:pt x="420712" y="1251115"/>
                  </a:lnTo>
                  <a:lnTo>
                    <a:pt x="420712" y="1098600"/>
                  </a:lnTo>
                  <a:lnTo>
                    <a:pt x="408686" y="1072413"/>
                  </a:lnTo>
                  <a:lnTo>
                    <a:pt x="384987" y="1044917"/>
                  </a:lnTo>
                  <a:lnTo>
                    <a:pt x="378574" y="1037475"/>
                  </a:lnTo>
                  <a:lnTo>
                    <a:pt x="341757" y="1013040"/>
                  </a:lnTo>
                  <a:lnTo>
                    <a:pt x="299669" y="999820"/>
                  </a:lnTo>
                  <a:lnTo>
                    <a:pt x="253695" y="998524"/>
                  </a:lnTo>
                  <a:lnTo>
                    <a:pt x="211658" y="1004849"/>
                  </a:lnTo>
                  <a:lnTo>
                    <a:pt x="169418" y="1015365"/>
                  </a:lnTo>
                  <a:lnTo>
                    <a:pt x="128333" y="1029741"/>
                  </a:lnTo>
                  <a:lnTo>
                    <a:pt x="89776" y="1047661"/>
                  </a:lnTo>
                  <a:lnTo>
                    <a:pt x="50292" y="1074826"/>
                  </a:lnTo>
                  <a:lnTo>
                    <a:pt x="22694" y="1106881"/>
                  </a:lnTo>
                  <a:lnTo>
                    <a:pt x="6197" y="1142517"/>
                  </a:lnTo>
                  <a:lnTo>
                    <a:pt x="0" y="1180439"/>
                  </a:lnTo>
                  <a:lnTo>
                    <a:pt x="3289" y="1219365"/>
                  </a:lnTo>
                  <a:lnTo>
                    <a:pt x="15265" y="1257985"/>
                  </a:lnTo>
                  <a:lnTo>
                    <a:pt x="35128" y="1294993"/>
                  </a:lnTo>
                  <a:lnTo>
                    <a:pt x="62064" y="1329105"/>
                  </a:lnTo>
                  <a:lnTo>
                    <a:pt x="95275" y="1359014"/>
                  </a:lnTo>
                  <a:lnTo>
                    <a:pt x="96989" y="1363141"/>
                  </a:lnTo>
                  <a:lnTo>
                    <a:pt x="101117" y="1365897"/>
                  </a:lnTo>
                  <a:lnTo>
                    <a:pt x="106616" y="1364170"/>
                  </a:lnTo>
                  <a:lnTo>
                    <a:pt x="110744" y="1362798"/>
                  </a:lnTo>
                  <a:lnTo>
                    <a:pt x="114515" y="1361084"/>
                  </a:lnTo>
                  <a:lnTo>
                    <a:pt x="118643" y="1359014"/>
                  </a:lnTo>
                  <a:lnTo>
                    <a:pt x="121640" y="1369275"/>
                  </a:lnTo>
                  <a:lnTo>
                    <a:pt x="124866" y="1379423"/>
                  </a:lnTo>
                  <a:lnTo>
                    <a:pt x="128079" y="1389265"/>
                  </a:lnTo>
                  <a:lnTo>
                    <a:pt x="131356" y="1399565"/>
                  </a:lnTo>
                  <a:lnTo>
                    <a:pt x="147891" y="1451330"/>
                  </a:lnTo>
                  <a:lnTo>
                    <a:pt x="183248" y="1486865"/>
                  </a:lnTo>
                  <a:lnTo>
                    <a:pt x="193471" y="1487004"/>
                  </a:lnTo>
                  <a:lnTo>
                    <a:pt x="204165" y="1484160"/>
                  </a:lnTo>
                  <a:lnTo>
                    <a:pt x="212483" y="1478013"/>
                  </a:lnTo>
                  <a:lnTo>
                    <a:pt x="214795" y="1470710"/>
                  </a:lnTo>
                  <a:lnTo>
                    <a:pt x="215557" y="1468297"/>
                  </a:lnTo>
                  <a:lnTo>
                    <a:pt x="216623" y="1459217"/>
                  </a:lnTo>
                  <a:lnTo>
                    <a:pt x="215125" y="1449793"/>
                  </a:lnTo>
                  <a:lnTo>
                    <a:pt x="212458" y="1440421"/>
                  </a:lnTo>
                  <a:lnTo>
                    <a:pt x="210058" y="1431531"/>
                  </a:lnTo>
                  <a:lnTo>
                    <a:pt x="208686" y="1425003"/>
                  </a:lnTo>
                  <a:lnTo>
                    <a:pt x="205244" y="1411947"/>
                  </a:lnTo>
                  <a:lnTo>
                    <a:pt x="200266" y="1390865"/>
                  </a:lnTo>
                  <a:lnTo>
                    <a:pt x="198374" y="1383652"/>
                  </a:lnTo>
                  <a:lnTo>
                    <a:pt x="198374" y="1466583"/>
                  </a:lnTo>
                  <a:lnTo>
                    <a:pt x="193217" y="1470710"/>
                  </a:lnTo>
                  <a:lnTo>
                    <a:pt x="185661" y="1470025"/>
                  </a:lnTo>
                  <a:lnTo>
                    <a:pt x="180505" y="1466583"/>
                  </a:lnTo>
                  <a:lnTo>
                    <a:pt x="175691" y="1463154"/>
                  </a:lnTo>
                  <a:lnTo>
                    <a:pt x="173278" y="1456956"/>
                  </a:lnTo>
                  <a:lnTo>
                    <a:pt x="168478" y="1444929"/>
                  </a:lnTo>
                  <a:lnTo>
                    <a:pt x="157391" y="1407858"/>
                  </a:lnTo>
                  <a:lnTo>
                    <a:pt x="149567" y="1385138"/>
                  </a:lnTo>
                  <a:lnTo>
                    <a:pt x="146824" y="1376413"/>
                  </a:lnTo>
                  <a:lnTo>
                    <a:pt x="144068" y="1367434"/>
                  </a:lnTo>
                  <a:lnTo>
                    <a:pt x="141249" y="1359014"/>
                  </a:lnTo>
                  <a:lnTo>
                    <a:pt x="141071" y="1358455"/>
                  </a:lnTo>
                  <a:lnTo>
                    <a:pt x="137541" y="1349743"/>
                  </a:lnTo>
                  <a:lnTo>
                    <a:pt x="150431" y="1342910"/>
                  </a:lnTo>
                  <a:lnTo>
                    <a:pt x="156870" y="1339545"/>
                  </a:lnTo>
                  <a:lnTo>
                    <a:pt x="158483" y="1338745"/>
                  </a:lnTo>
                  <a:lnTo>
                    <a:pt x="163322" y="1336344"/>
                  </a:lnTo>
                  <a:lnTo>
                    <a:pt x="167843" y="1356118"/>
                  </a:lnTo>
                  <a:lnTo>
                    <a:pt x="172681" y="1375778"/>
                  </a:lnTo>
                  <a:lnTo>
                    <a:pt x="177914" y="1395298"/>
                  </a:lnTo>
                  <a:lnTo>
                    <a:pt x="183591" y="1414691"/>
                  </a:lnTo>
                  <a:lnTo>
                    <a:pt x="185305" y="1420876"/>
                  </a:lnTo>
                  <a:lnTo>
                    <a:pt x="186347" y="1428089"/>
                  </a:lnTo>
                  <a:lnTo>
                    <a:pt x="188747" y="1434287"/>
                  </a:lnTo>
                  <a:lnTo>
                    <a:pt x="191122" y="1442034"/>
                  </a:lnTo>
                  <a:lnTo>
                    <a:pt x="193040" y="1450428"/>
                  </a:lnTo>
                  <a:lnTo>
                    <a:pt x="195224" y="1458836"/>
                  </a:lnTo>
                  <a:lnTo>
                    <a:pt x="198374" y="1466583"/>
                  </a:lnTo>
                  <a:lnTo>
                    <a:pt x="198374" y="1383652"/>
                  </a:lnTo>
                  <a:lnTo>
                    <a:pt x="194767" y="1369885"/>
                  </a:lnTo>
                  <a:lnTo>
                    <a:pt x="185521" y="1336344"/>
                  </a:lnTo>
                  <a:lnTo>
                    <a:pt x="183248" y="1328089"/>
                  </a:lnTo>
                  <a:lnTo>
                    <a:pt x="221500" y="1314005"/>
                  </a:lnTo>
                  <a:lnTo>
                    <a:pt x="260400" y="1301978"/>
                  </a:lnTo>
                  <a:lnTo>
                    <a:pt x="299808" y="1291755"/>
                  </a:lnTo>
                  <a:lnTo>
                    <a:pt x="339610" y="1283068"/>
                  </a:lnTo>
                  <a:lnTo>
                    <a:pt x="341744" y="1290269"/>
                  </a:lnTo>
                  <a:lnTo>
                    <a:pt x="344297" y="1297330"/>
                  </a:lnTo>
                  <a:lnTo>
                    <a:pt x="346913" y="1304137"/>
                  </a:lnTo>
                  <a:lnTo>
                    <a:pt x="349237" y="1310563"/>
                  </a:lnTo>
                  <a:lnTo>
                    <a:pt x="356412" y="1331899"/>
                  </a:lnTo>
                  <a:lnTo>
                    <a:pt x="363588" y="1353134"/>
                  </a:lnTo>
                  <a:lnTo>
                    <a:pt x="370890" y="1374305"/>
                  </a:lnTo>
                  <a:lnTo>
                    <a:pt x="378396" y="1395298"/>
                  </a:lnTo>
                  <a:lnTo>
                    <a:pt x="381990" y="1406728"/>
                  </a:lnTo>
                  <a:lnTo>
                    <a:pt x="387464" y="1422514"/>
                  </a:lnTo>
                  <a:lnTo>
                    <a:pt x="394881" y="1435074"/>
                  </a:lnTo>
                  <a:lnTo>
                    <a:pt x="404215" y="1436687"/>
                  </a:lnTo>
                  <a:lnTo>
                    <a:pt x="420560" y="1425346"/>
                  </a:lnTo>
                  <a:lnTo>
                    <a:pt x="424421" y="1415719"/>
                  </a:lnTo>
                  <a:lnTo>
                    <a:pt x="427939" y="1407007"/>
                  </a:lnTo>
                  <a:lnTo>
                    <a:pt x="428853" y="1386128"/>
                  </a:lnTo>
                  <a:lnTo>
                    <a:pt x="428752" y="1385138"/>
                  </a:lnTo>
                  <a:lnTo>
                    <a:pt x="425869" y="1366240"/>
                  </a:lnTo>
                  <a:lnTo>
                    <a:pt x="420179" y="1342910"/>
                  </a:lnTo>
                  <a:lnTo>
                    <a:pt x="413969" y="1319542"/>
                  </a:lnTo>
                  <a:lnTo>
                    <a:pt x="410997" y="1308950"/>
                  </a:lnTo>
                  <a:lnTo>
                    <a:pt x="410997" y="1385900"/>
                  </a:lnTo>
                  <a:lnTo>
                    <a:pt x="410870" y="1401483"/>
                  </a:lnTo>
                  <a:lnTo>
                    <a:pt x="405257" y="1415719"/>
                  </a:lnTo>
                  <a:lnTo>
                    <a:pt x="403123" y="1408836"/>
                  </a:lnTo>
                  <a:lnTo>
                    <a:pt x="400570" y="1402105"/>
                  </a:lnTo>
                  <a:lnTo>
                    <a:pt x="397954" y="1395564"/>
                  </a:lnTo>
                  <a:lnTo>
                    <a:pt x="395719" y="1389519"/>
                  </a:lnTo>
                  <a:lnTo>
                    <a:pt x="386994" y="1363141"/>
                  </a:lnTo>
                  <a:lnTo>
                    <a:pt x="377329" y="1334452"/>
                  </a:lnTo>
                  <a:lnTo>
                    <a:pt x="367982" y="1307109"/>
                  </a:lnTo>
                  <a:lnTo>
                    <a:pt x="359702" y="1283068"/>
                  </a:lnTo>
                  <a:lnTo>
                    <a:pt x="358508" y="1279639"/>
                  </a:lnTo>
                  <a:lnTo>
                    <a:pt x="366077" y="1278255"/>
                  </a:lnTo>
                  <a:lnTo>
                    <a:pt x="380847" y="1276197"/>
                  </a:lnTo>
                  <a:lnTo>
                    <a:pt x="386130" y="1296035"/>
                  </a:lnTo>
                  <a:lnTo>
                    <a:pt x="391566" y="1315593"/>
                  </a:lnTo>
                  <a:lnTo>
                    <a:pt x="397332" y="1335595"/>
                  </a:lnTo>
                  <a:lnTo>
                    <a:pt x="403186" y="1355242"/>
                  </a:lnTo>
                  <a:lnTo>
                    <a:pt x="407809" y="1370444"/>
                  </a:lnTo>
                  <a:lnTo>
                    <a:pt x="410997" y="1385900"/>
                  </a:lnTo>
                  <a:lnTo>
                    <a:pt x="410997" y="1308950"/>
                  </a:lnTo>
                  <a:lnTo>
                    <a:pt x="407454" y="1296301"/>
                  </a:lnTo>
                  <a:lnTo>
                    <a:pt x="401675" y="1276197"/>
                  </a:lnTo>
                  <a:lnTo>
                    <a:pt x="400786" y="1273111"/>
                  </a:lnTo>
                  <a:lnTo>
                    <a:pt x="408254" y="1272311"/>
                  </a:lnTo>
                  <a:lnTo>
                    <a:pt x="415734" y="1271346"/>
                  </a:lnTo>
                  <a:lnTo>
                    <a:pt x="423202" y="1270063"/>
                  </a:lnTo>
                  <a:lnTo>
                    <a:pt x="430682" y="1268298"/>
                  </a:lnTo>
                  <a:lnTo>
                    <a:pt x="435838" y="1268298"/>
                  </a:lnTo>
                  <a:lnTo>
                    <a:pt x="441337" y="1264856"/>
                  </a:lnTo>
                  <a:lnTo>
                    <a:pt x="441350" y="1251115"/>
                  </a:lnTo>
                  <a:lnTo>
                    <a:pt x="441452" y="1211059"/>
                  </a:lnTo>
                  <a:close/>
                </a:path>
                <a:path w="1718309" h="1487170">
                  <a:moveTo>
                    <a:pt x="1224902" y="534441"/>
                  </a:moveTo>
                  <a:lnTo>
                    <a:pt x="1224191" y="481215"/>
                  </a:lnTo>
                  <a:lnTo>
                    <a:pt x="1219619" y="428498"/>
                  </a:lnTo>
                  <a:lnTo>
                    <a:pt x="1210132" y="376631"/>
                  </a:lnTo>
                  <a:lnTo>
                    <a:pt x="1194638" y="325983"/>
                  </a:lnTo>
                  <a:lnTo>
                    <a:pt x="1166456" y="271348"/>
                  </a:lnTo>
                  <a:lnTo>
                    <a:pt x="1122807" y="229069"/>
                  </a:lnTo>
                  <a:lnTo>
                    <a:pt x="1114907" y="226669"/>
                  </a:lnTo>
                  <a:lnTo>
                    <a:pt x="1111808" y="230797"/>
                  </a:lnTo>
                  <a:lnTo>
                    <a:pt x="1081836" y="268046"/>
                  </a:lnTo>
                  <a:lnTo>
                    <a:pt x="1050988" y="304761"/>
                  </a:lnTo>
                  <a:lnTo>
                    <a:pt x="1018806" y="340309"/>
                  </a:lnTo>
                  <a:lnTo>
                    <a:pt x="984821" y="374053"/>
                  </a:lnTo>
                  <a:lnTo>
                    <a:pt x="948575" y="405371"/>
                  </a:lnTo>
                  <a:lnTo>
                    <a:pt x="911301" y="433832"/>
                  </a:lnTo>
                  <a:lnTo>
                    <a:pt x="873010" y="460870"/>
                  </a:lnTo>
                  <a:lnTo>
                    <a:pt x="834136" y="487121"/>
                  </a:lnTo>
                  <a:lnTo>
                    <a:pt x="795147" y="513232"/>
                  </a:lnTo>
                  <a:lnTo>
                    <a:pt x="756513" y="539838"/>
                  </a:lnTo>
                  <a:lnTo>
                    <a:pt x="718667" y="567575"/>
                  </a:lnTo>
                  <a:lnTo>
                    <a:pt x="679894" y="597928"/>
                  </a:lnTo>
                  <a:lnTo>
                    <a:pt x="642823" y="631317"/>
                  </a:lnTo>
                  <a:lnTo>
                    <a:pt x="608215" y="667562"/>
                  </a:lnTo>
                  <a:lnTo>
                    <a:pt x="576783" y="706462"/>
                  </a:lnTo>
                  <a:lnTo>
                    <a:pt x="549287" y="747826"/>
                  </a:lnTo>
                  <a:lnTo>
                    <a:pt x="526465" y="791451"/>
                  </a:lnTo>
                  <a:lnTo>
                    <a:pt x="509041" y="837158"/>
                  </a:lnTo>
                  <a:lnTo>
                    <a:pt x="497776" y="884745"/>
                  </a:lnTo>
                  <a:lnTo>
                    <a:pt x="493407" y="934008"/>
                  </a:lnTo>
                  <a:lnTo>
                    <a:pt x="496658" y="984783"/>
                  </a:lnTo>
                  <a:lnTo>
                    <a:pt x="504571" y="1029347"/>
                  </a:lnTo>
                  <a:lnTo>
                    <a:pt x="518350" y="1075004"/>
                  </a:lnTo>
                  <a:lnTo>
                    <a:pt x="539178" y="1117727"/>
                  </a:lnTo>
                  <a:lnTo>
                    <a:pt x="568210" y="1153477"/>
                  </a:lnTo>
                  <a:lnTo>
                    <a:pt x="606640" y="1178255"/>
                  </a:lnTo>
                  <a:lnTo>
                    <a:pt x="614540" y="1181696"/>
                  </a:lnTo>
                  <a:lnTo>
                    <a:pt x="620725" y="1173099"/>
                  </a:lnTo>
                  <a:lnTo>
                    <a:pt x="619696" y="1165885"/>
                  </a:lnTo>
                  <a:lnTo>
                    <a:pt x="622096" y="1161757"/>
                  </a:lnTo>
                  <a:lnTo>
                    <a:pt x="623468" y="1157287"/>
                  </a:lnTo>
                  <a:lnTo>
                    <a:pt x="624852" y="1152144"/>
                  </a:lnTo>
                  <a:lnTo>
                    <a:pt x="627024" y="1144663"/>
                  </a:lnTo>
                  <a:lnTo>
                    <a:pt x="631609" y="1129715"/>
                  </a:lnTo>
                  <a:lnTo>
                    <a:pt x="633780" y="1122235"/>
                  </a:lnTo>
                  <a:lnTo>
                    <a:pt x="649859" y="1073696"/>
                  </a:lnTo>
                  <a:lnTo>
                    <a:pt x="669772" y="1027684"/>
                  </a:lnTo>
                  <a:lnTo>
                    <a:pt x="693534" y="984351"/>
                  </a:lnTo>
                  <a:lnTo>
                    <a:pt x="721156" y="943876"/>
                  </a:lnTo>
                  <a:lnTo>
                    <a:pt x="752690" y="906437"/>
                  </a:lnTo>
                  <a:lnTo>
                    <a:pt x="788136" y="872197"/>
                  </a:lnTo>
                  <a:lnTo>
                    <a:pt x="827532" y="841324"/>
                  </a:lnTo>
                  <a:lnTo>
                    <a:pt x="870902" y="813981"/>
                  </a:lnTo>
                  <a:lnTo>
                    <a:pt x="928814" y="784428"/>
                  </a:lnTo>
                  <a:lnTo>
                    <a:pt x="988783" y="758990"/>
                  </a:lnTo>
                  <a:lnTo>
                    <a:pt x="997026" y="755904"/>
                  </a:lnTo>
                  <a:lnTo>
                    <a:pt x="996683" y="742492"/>
                  </a:lnTo>
                  <a:lnTo>
                    <a:pt x="943470" y="747737"/>
                  </a:lnTo>
                  <a:lnTo>
                    <a:pt x="900645" y="759155"/>
                  </a:lnTo>
                  <a:lnTo>
                    <a:pt x="858761" y="776478"/>
                  </a:lnTo>
                  <a:lnTo>
                    <a:pt x="818273" y="799109"/>
                  </a:lnTo>
                  <a:lnTo>
                    <a:pt x="779703" y="826414"/>
                  </a:lnTo>
                  <a:lnTo>
                    <a:pt x="743521" y="857783"/>
                  </a:lnTo>
                  <a:lnTo>
                    <a:pt x="710234" y="892619"/>
                  </a:lnTo>
                  <a:lnTo>
                    <a:pt x="680326" y="930287"/>
                  </a:lnTo>
                  <a:lnTo>
                    <a:pt x="654291" y="970178"/>
                  </a:lnTo>
                  <a:lnTo>
                    <a:pt x="632625" y="1011694"/>
                  </a:lnTo>
                  <a:lnTo>
                    <a:pt x="615810" y="1054201"/>
                  </a:lnTo>
                  <a:lnTo>
                    <a:pt x="604354" y="1097102"/>
                  </a:lnTo>
                  <a:lnTo>
                    <a:pt x="598728" y="1139761"/>
                  </a:lnTo>
                  <a:lnTo>
                    <a:pt x="573913" y="1101344"/>
                  </a:lnTo>
                  <a:lnTo>
                    <a:pt x="556412" y="1059027"/>
                  </a:lnTo>
                  <a:lnTo>
                    <a:pt x="545884" y="1013955"/>
                  </a:lnTo>
                  <a:lnTo>
                    <a:pt x="541947" y="967295"/>
                  </a:lnTo>
                  <a:lnTo>
                    <a:pt x="544220" y="920203"/>
                  </a:lnTo>
                  <a:lnTo>
                    <a:pt x="552335" y="873823"/>
                  </a:lnTo>
                  <a:lnTo>
                    <a:pt x="565937" y="829322"/>
                  </a:lnTo>
                  <a:lnTo>
                    <a:pt x="584644" y="787857"/>
                  </a:lnTo>
                  <a:lnTo>
                    <a:pt x="608012" y="748779"/>
                  </a:lnTo>
                  <a:lnTo>
                    <a:pt x="635292" y="712749"/>
                  </a:lnTo>
                  <a:lnTo>
                    <a:pt x="665911" y="679373"/>
                  </a:lnTo>
                  <a:lnTo>
                    <a:pt x="699287" y="648246"/>
                  </a:lnTo>
                  <a:lnTo>
                    <a:pt x="734834" y="618959"/>
                  </a:lnTo>
                  <a:lnTo>
                    <a:pt x="771982" y="591096"/>
                  </a:lnTo>
                  <a:lnTo>
                    <a:pt x="810158" y="564261"/>
                  </a:lnTo>
                  <a:lnTo>
                    <a:pt x="848779" y="538048"/>
                  </a:lnTo>
                  <a:lnTo>
                    <a:pt x="887260" y="512051"/>
                  </a:lnTo>
                  <a:lnTo>
                    <a:pt x="925042" y="485851"/>
                  </a:lnTo>
                  <a:lnTo>
                    <a:pt x="961529" y="459041"/>
                  </a:lnTo>
                  <a:lnTo>
                    <a:pt x="996149" y="431228"/>
                  </a:lnTo>
                  <a:lnTo>
                    <a:pt x="1028331" y="402005"/>
                  </a:lnTo>
                  <a:lnTo>
                    <a:pt x="1057490" y="370941"/>
                  </a:lnTo>
                  <a:lnTo>
                    <a:pt x="1083056" y="337654"/>
                  </a:lnTo>
                  <a:lnTo>
                    <a:pt x="1104455" y="301726"/>
                  </a:lnTo>
                  <a:lnTo>
                    <a:pt x="1121092" y="262750"/>
                  </a:lnTo>
                  <a:lnTo>
                    <a:pt x="1144536" y="308165"/>
                  </a:lnTo>
                  <a:lnTo>
                    <a:pt x="1161186" y="355688"/>
                  </a:lnTo>
                  <a:lnTo>
                    <a:pt x="1172057" y="404863"/>
                  </a:lnTo>
                  <a:lnTo>
                    <a:pt x="1178179" y="455206"/>
                  </a:lnTo>
                  <a:lnTo>
                    <a:pt x="1180579" y="506247"/>
                  </a:lnTo>
                  <a:lnTo>
                    <a:pt x="1180287" y="557542"/>
                  </a:lnTo>
                  <a:lnTo>
                    <a:pt x="1178331" y="608609"/>
                  </a:lnTo>
                  <a:lnTo>
                    <a:pt x="1175727" y="658990"/>
                  </a:lnTo>
                  <a:lnTo>
                    <a:pt x="1172222" y="708304"/>
                  </a:lnTo>
                  <a:lnTo>
                    <a:pt x="1166736" y="757377"/>
                  </a:lnTo>
                  <a:lnTo>
                    <a:pt x="1158989" y="805878"/>
                  </a:lnTo>
                  <a:lnTo>
                    <a:pt x="1148702" y="853478"/>
                  </a:lnTo>
                  <a:lnTo>
                    <a:pt x="1135595" y="899858"/>
                  </a:lnTo>
                  <a:lnTo>
                    <a:pt x="1119403" y="944664"/>
                  </a:lnTo>
                  <a:lnTo>
                    <a:pt x="1099820" y="987602"/>
                  </a:lnTo>
                  <a:lnTo>
                    <a:pt x="1076579" y="1028319"/>
                  </a:lnTo>
                  <a:lnTo>
                    <a:pt x="1049401" y="1066495"/>
                  </a:lnTo>
                  <a:lnTo>
                    <a:pt x="1017993" y="1101788"/>
                  </a:lnTo>
                  <a:lnTo>
                    <a:pt x="982091" y="1133894"/>
                  </a:lnTo>
                  <a:lnTo>
                    <a:pt x="941400" y="1162469"/>
                  </a:lnTo>
                  <a:lnTo>
                    <a:pt x="895654" y="1187196"/>
                  </a:lnTo>
                  <a:lnTo>
                    <a:pt x="888085" y="1190967"/>
                  </a:lnTo>
                  <a:lnTo>
                    <a:pt x="881214" y="1195095"/>
                  </a:lnTo>
                  <a:lnTo>
                    <a:pt x="874001" y="1199222"/>
                  </a:lnTo>
                  <a:lnTo>
                    <a:pt x="863282" y="1202207"/>
                  </a:lnTo>
                  <a:lnTo>
                    <a:pt x="852652" y="1205357"/>
                  </a:lnTo>
                  <a:lnTo>
                    <a:pt x="841959" y="1208455"/>
                  </a:lnTo>
                  <a:lnTo>
                    <a:pt x="831037" y="1211249"/>
                  </a:lnTo>
                  <a:lnTo>
                    <a:pt x="792594" y="1217333"/>
                  </a:lnTo>
                  <a:lnTo>
                    <a:pt x="753592" y="1217942"/>
                  </a:lnTo>
                  <a:lnTo>
                    <a:pt x="714908" y="1212888"/>
                  </a:lnTo>
                  <a:lnTo>
                    <a:pt x="677430" y="1201966"/>
                  </a:lnTo>
                  <a:lnTo>
                    <a:pt x="670979" y="1199248"/>
                  </a:lnTo>
                  <a:lnTo>
                    <a:pt x="664794" y="1196733"/>
                  </a:lnTo>
                  <a:lnTo>
                    <a:pt x="658482" y="1195108"/>
                  </a:lnTo>
                  <a:lnTo>
                    <a:pt x="651649" y="1195095"/>
                  </a:lnTo>
                  <a:lnTo>
                    <a:pt x="647192" y="1195781"/>
                  </a:lnTo>
                  <a:lnTo>
                    <a:pt x="646150" y="1201280"/>
                  </a:lnTo>
                  <a:lnTo>
                    <a:pt x="647877" y="1204379"/>
                  </a:lnTo>
                  <a:lnTo>
                    <a:pt x="721334" y="1236040"/>
                  </a:lnTo>
                  <a:lnTo>
                    <a:pt x="775881" y="1243164"/>
                  </a:lnTo>
                  <a:lnTo>
                    <a:pt x="830440" y="1239659"/>
                  </a:lnTo>
                  <a:lnTo>
                    <a:pt x="879843" y="1223619"/>
                  </a:lnTo>
                  <a:lnTo>
                    <a:pt x="888085" y="1221562"/>
                  </a:lnTo>
                  <a:lnTo>
                    <a:pt x="927912" y="1205534"/>
                  </a:lnTo>
                  <a:lnTo>
                    <a:pt x="972985" y="1178052"/>
                  </a:lnTo>
                  <a:lnTo>
                    <a:pt x="1015339" y="1145997"/>
                  </a:lnTo>
                  <a:lnTo>
                    <a:pt x="1069060" y="1093558"/>
                  </a:lnTo>
                  <a:lnTo>
                    <a:pt x="1098727" y="1055801"/>
                  </a:lnTo>
                  <a:lnTo>
                    <a:pt x="1124432" y="1015517"/>
                  </a:lnTo>
                  <a:lnTo>
                    <a:pt x="1146416" y="973074"/>
                  </a:lnTo>
                  <a:lnTo>
                    <a:pt x="1164945" y="928852"/>
                  </a:lnTo>
                  <a:lnTo>
                    <a:pt x="1180274" y="883196"/>
                  </a:lnTo>
                  <a:lnTo>
                    <a:pt x="1192644" y="836485"/>
                  </a:lnTo>
                  <a:lnTo>
                    <a:pt x="1202309" y="789089"/>
                  </a:lnTo>
                  <a:lnTo>
                    <a:pt x="1209535" y="741375"/>
                  </a:lnTo>
                  <a:lnTo>
                    <a:pt x="1214564" y="693699"/>
                  </a:lnTo>
                  <a:lnTo>
                    <a:pt x="1219009" y="641032"/>
                  </a:lnTo>
                  <a:lnTo>
                    <a:pt x="1222819" y="587832"/>
                  </a:lnTo>
                  <a:lnTo>
                    <a:pt x="1224902" y="534441"/>
                  </a:lnTo>
                  <a:close/>
                </a:path>
                <a:path w="1718309" h="1487170">
                  <a:moveTo>
                    <a:pt x="1717992" y="776109"/>
                  </a:moveTo>
                  <a:lnTo>
                    <a:pt x="1716989" y="724001"/>
                  </a:lnTo>
                  <a:lnTo>
                    <a:pt x="1711807" y="672058"/>
                  </a:lnTo>
                  <a:lnTo>
                    <a:pt x="1702219" y="620496"/>
                  </a:lnTo>
                  <a:lnTo>
                    <a:pt x="1689608" y="574687"/>
                  </a:lnTo>
                  <a:lnTo>
                    <a:pt x="1674850" y="530466"/>
                  </a:lnTo>
                  <a:lnTo>
                    <a:pt x="1658010" y="487845"/>
                  </a:lnTo>
                  <a:lnTo>
                    <a:pt x="1639189" y="446862"/>
                  </a:lnTo>
                  <a:lnTo>
                    <a:pt x="1618449" y="407530"/>
                  </a:lnTo>
                  <a:lnTo>
                    <a:pt x="1595894" y="369862"/>
                  </a:lnTo>
                  <a:lnTo>
                    <a:pt x="1571586" y="333895"/>
                  </a:lnTo>
                  <a:lnTo>
                    <a:pt x="1545640" y="299643"/>
                  </a:lnTo>
                  <a:lnTo>
                    <a:pt x="1518107" y="267119"/>
                  </a:lnTo>
                  <a:lnTo>
                    <a:pt x="1489087" y="236359"/>
                  </a:lnTo>
                  <a:lnTo>
                    <a:pt x="1458658" y="207378"/>
                  </a:lnTo>
                  <a:lnTo>
                    <a:pt x="1426921" y="180187"/>
                  </a:lnTo>
                  <a:lnTo>
                    <a:pt x="1393926" y="154825"/>
                  </a:lnTo>
                  <a:lnTo>
                    <a:pt x="1359789" y="131292"/>
                  </a:lnTo>
                  <a:lnTo>
                    <a:pt x="1324584" y="109626"/>
                  </a:lnTo>
                  <a:lnTo>
                    <a:pt x="1288389" y="89852"/>
                  </a:lnTo>
                  <a:lnTo>
                    <a:pt x="1251280" y="71970"/>
                  </a:lnTo>
                  <a:lnTo>
                    <a:pt x="1213358" y="56019"/>
                  </a:lnTo>
                  <a:lnTo>
                    <a:pt x="1174699" y="42011"/>
                  </a:lnTo>
                  <a:lnTo>
                    <a:pt x="1135392" y="29972"/>
                  </a:lnTo>
                  <a:lnTo>
                    <a:pt x="1095514" y="19913"/>
                  </a:lnTo>
                  <a:lnTo>
                    <a:pt x="1055154" y="11874"/>
                  </a:lnTo>
                  <a:lnTo>
                    <a:pt x="1014387" y="5854"/>
                  </a:lnTo>
                  <a:lnTo>
                    <a:pt x="973302" y="1892"/>
                  </a:lnTo>
                  <a:lnTo>
                    <a:pt x="931976" y="0"/>
                  </a:lnTo>
                  <a:lnTo>
                    <a:pt x="890511" y="203"/>
                  </a:lnTo>
                  <a:lnTo>
                    <a:pt x="848982" y="2514"/>
                  </a:lnTo>
                  <a:lnTo>
                    <a:pt x="807453" y="6972"/>
                  </a:lnTo>
                  <a:lnTo>
                    <a:pt x="766038" y="13576"/>
                  </a:lnTo>
                  <a:lnTo>
                    <a:pt x="724801" y="22364"/>
                  </a:lnTo>
                  <a:lnTo>
                    <a:pt x="683831" y="33337"/>
                  </a:lnTo>
                  <a:lnTo>
                    <a:pt x="643216" y="46545"/>
                  </a:lnTo>
                  <a:lnTo>
                    <a:pt x="603046" y="61988"/>
                  </a:lnTo>
                  <a:lnTo>
                    <a:pt x="563384" y="79692"/>
                  </a:lnTo>
                  <a:lnTo>
                    <a:pt x="524319" y="99669"/>
                  </a:lnTo>
                  <a:lnTo>
                    <a:pt x="485952" y="121958"/>
                  </a:lnTo>
                  <a:lnTo>
                    <a:pt x="448348" y="146570"/>
                  </a:lnTo>
                  <a:lnTo>
                    <a:pt x="411594" y="173532"/>
                  </a:lnTo>
                  <a:lnTo>
                    <a:pt x="375780" y="202857"/>
                  </a:lnTo>
                  <a:lnTo>
                    <a:pt x="340982" y="234569"/>
                  </a:lnTo>
                  <a:lnTo>
                    <a:pt x="308165" y="269468"/>
                  </a:lnTo>
                  <a:lnTo>
                    <a:pt x="277291" y="306374"/>
                  </a:lnTo>
                  <a:lnTo>
                    <a:pt x="248488" y="345135"/>
                  </a:lnTo>
                  <a:lnTo>
                    <a:pt x="221856" y="385584"/>
                  </a:lnTo>
                  <a:lnTo>
                    <a:pt x="197510" y="427545"/>
                  </a:lnTo>
                  <a:lnTo>
                    <a:pt x="175552" y="470852"/>
                  </a:lnTo>
                  <a:lnTo>
                    <a:pt x="156095" y="515353"/>
                  </a:lnTo>
                  <a:lnTo>
                    <a:pt x="139255" y="560870"/>
                  </a:lnTo>
                  <a:lnTo>
                    <a:pt x="125145" y="607250"/>
                  </a:lnTo>
                  <a:lnTo>
                    <a:pt x="113855" y="654316"/>
                  </a:lnTo>
                  <a:lnTo>
                    <a:pt x="105511" y="701890"/>
                  </a:lnTo>
                  <a:lnTo>
                    <a:pt x="100228" y="749833"/>
                  </a:lnTo>
                  <a:lnTo>
                    <a:pt x="98094" y="797966"/>
                  </a:lnTo>
                  <a:lnTo>
                    <a:pt x="99237" y="846112"/>
                  </a:lnTo>
                  <a:lnTo>
                    <a:pt x="103759" y="894118"/>
                  </a:lnTo>
                  <a:lnTo>
                    <a:pt x="111772" y="941819"/>
                  </a:lnTo>
                  <a:lnTo>
                    <a:pt x="121691" y="955776"/>
                  </a:lnTo>
                  <a:lnTo>
                    <a:pt x="138010" y="958659"/>
                  </a:lnTo>
                  <a:lnTo>
                    <a:pt x="152996" y="951484"/>
                  </a:lnTo>
                  <a:lnTo>
                    <a:pt x="158851" y="935291"/>
                  </a:lnTo>
                  <a:lnTo>
                    <a:pt x="156667" y="887806"/>
                  </a:lnTo>
                  <a:lnTo>
                    <a:pt x="157073" y="840714"/>
                  </a:lnTo>
                  <a:lnTo>
                    <a:pt x="160020" y="794118"/>
                  </a:lnTo>
                  <a:lnTo>
                    <a:pt x="165455" y="748106"/>
                  </a:lnTo>
                  <a:lnTo>
                    <a:pt x="173316" y="702779"/>
                  </a:lnTo>
                  <a:lnTo>
                    <a:pt x="183540" y="658228"/>
                  </a:lnTo>
                  <a:lnTo>
                    <a:pt x="196088" y="614553"/>
                  </a:lnTo>
                  <a:lnTo>
                    <a:pt x="210908" y="571868"/>
                  </a:lnTo>
                  <a:lnTo>
                    <a:pt x="227914" y="530250"/>
                  </a:lnTo>
                  <a:lnTo>
                    <a:pt x="247091" y="489800"/>
                  </a:lnTo>
                  <a:lnTo>
                    <a:pt x="268351" y="450621"/>
                  </a:lnTo>
                  <a:lnTo>
                    <a:pt x="291655" y="412800"/>
                  </a:lnTo>
                  <a:lnTo>
                    <a:pt x="316941" y="376453"/>
                  </a:lnTo>
                  <a:lnTo>
                    <a:pt x="344170" y="341668"/>
                  </a:lnTo>
                  <a:lnTo>
                    <a:pt x="373265" y="308533"/>
                  </a:lnTo>
                  <a:lnTo>
                    <a:pt x="404177" y="277164"/>
                  </a:lnTo>
                  <a:lnTo>
                    <a:pt x="436854" y="247637"/>
                  </a:lnTo>
                  <a:lnTo>
                    <a:pt x="471246" y="220065"/>
                  </a:lnTo>
                  <a:lnTo>
                    <a:pt x="507288" y="194538"/>
                  </a:lnTo>
                  <a:lnTo>
                    <a:pt x="544944" y="171170"/>
                  </a:lnTo>
                  <a:lnTo>
                    <a:pt x="584123" y="150025"/>
                  </a:lnTo>
                  <a:lnTo>
                    <a:pt x="624801" y="131229"/>
                  </a:lnTo>
                  <a:lnTo>
                    <a:pt x="666915" y="114871"/>
                  </a:lnTo>
                  <a:lnTo>
                    <a:pt x="710399" y="101053"/>
                  </a:lnTo>
                  <a:lnTo>
                    <a:pt x="755205" y="89865"/>
                  </a:lnTo>
                  <a:lnTo>
                    <a:pt x="801281" y="81394"/>
                  </a:lnTo>
                  <a:lnTo>
                    <a:pt x="848575" y="75768"/>
                  </a:lnTo>
                  <a:lnTo>
                    <a:pt x="897026" y="73050"/>
                  </a:lnTo>
                  <a:lnTo>
                    <a:pt x="945705" y="72682"/>
                  </a:lnTo>
                  <a:lnTo>
                    <a:pt x="994092" y="75641"/>
                  </a:lnTo>
                  <a:lnTo>
                    <a:pt x="1042009" y="81864"/>
                  </a:lnTo>
                  <a:lnTo>
                    <a:pt x="1089279" y="91274"/>
                  </a:lnTo>
                  <a:lnTo>
                    <a:pt x="1135722" y="103784"/>
                  </a:lnTo>
                  <a:lnTo>
                    <a:pt x="1181176" y="119354"/>
                  </a:lnTo>
                  <a:lnTo>
                    <a:pt x="1225461" y="137883"/>
                  </a:lnTo>
                  <a:lnTo>
                    <a:pt x="1268412" y="159321"/>
                  </a:lnTo>
                  <a:lnTo>
                    <a:pt x="1309827" y="183578"/>
                  </a:lnTo>
                  <a:lnTo>
                    <a:pt x="1349565" y="210591"/>
                  </a:lnTo>
                  <a:lnTo>
                    <a:pt x="1387424" y="240284"/>
                  </a:lnTo>
                  <a:lnTo>
                    <a:pt x="1423238" y="272592"/>
                  </a:lnTo>
                  <a:lnTo>
                    <a:pt x="1456842" y="307428"/>
                  </a:lnTo>
                  <a:lnTo>
                    <a:pt x="1490586" y="346252"/>
                  </a:lnTo>
                  <a:lnTo>
                    <a:pt x="1521345" y="387159"/>
                  </a:lnTo>
                  <a:lnTo>
                    <a:pt x="1549095" y="429971"/>
                  </a:lnTo>
                  <a:lnTo>
                    <a:pt x="1573834" y="474484"/>
                  </a:lnTo>
                  <a:lnTo>
                    <a:pt x="1595539" y="520522"/>
                  </a:lnTo>
                  <a:lnTo>
                    <a:pt x="1614195" y="567880"/>
                  </a:lnTo>
                  <a:lnTo>
                    <a:pt x="1629778" y="616381"/>
                  </a:lnTo>
                  <a:lnTo>
                    <a:pt x="1642262" y="665822"/>
                  </a:lnTo>
                  <a:lnTo>
                    <a:pt x="1651647" y="716026"/>
                  </a:lnTo>
                  <a:lnTo>
                    <a:pt x="1657908" y="766813"/>
                  </a:lnTo>
                  <a:lnTo>
                    <a:pt x="1661020" y="817968"/>
                  </a:lnTo>
                  <a:lnTo>
                    <a:pt x="1660969" y="869302"/>
                  </a:lnTo>
                  <a:lnTo>
                    <a:pt x="1658569" y="908100"/>
                  </a:lnTo>
                  <a:lnTo>
                    <a:pt x="1653070" y="946632"/>
                  </a:lnTo>
                  <a:lnTo>
                    <a:pt x="1643646" y="994638"/>
                  </a:lnTo>
                  <a:lnTo>
                    <a:pt x="1630578" y="1041666"/>
                  </a:lnTo>
                  <a:lnTo>
                    <a:pt x="1614017" y="1087526"/>
                  </a:lnTo>
                  <a:lnTo>
                    <a:pt x="1594154" y="1132052"/>
                  </a:lnTo>
                  <a:lnTo>
                    <a:pt x="1571167" y="1175092"/>
                  </a:lnTo>
                  <a:lnTo>
                    <a:pt x="1545221" y="1216482"/>
                  </a:lnTo>
                  <a:lnTo>
                    <a:pt x="1516507" y="1256055"/>
                  </a:lnTo>
                  <a:lnTo>
                    <a:pt x="1485176" y="1293634"/>
                  </a:lnTo>
                  <a:lnTo>
                    <a:pt x="1451432" y="1329067"/>
                  </a:lnTo>
                  <a:lnTo>
                    <a:pt x="1415427" y="1362176"/>
                  </a:lnTo>
                  <a:lnTo>
                    <a:pt x="1377353" y="1392809"/>
                  </a:lnTo>
                  <a:lnTo>
                    <a:pt x="1337373" y="1420787"/>
                  </a:lnTo>
                  <a:lnTo>
                    <a:pt x="1295666" y="1445971"/>
                  </a:lnTo>
                  <a:lnTo>
                    <a:pt x="1288834" y="1455000"/>
                  </a:lnTo>
                  <a:lnTo>
                    <a:pt x="1290764" y="1465160"/>
                  </a:lnTo>
                  <a:lnTo>
                    <a:pt x="1298765" y="1471917"/>
                  </a:lnTo>
                  <a:lnTo>
                    <a:pt x="1310106" y="1470710"/>
                  </a:lnTo>
                  <a:lnTo>
                    <a:pt x="1351508" y="1445806"/>
                  </a:lnTo>
                  <a:lnTo>
                    <a:pt x="1390992" y="1418145"/>
                  </a:lnTo>
                  <a:lnTo>
                    <a:pt x="1428483" y="1387919"/>
                  </a:lnTo>
                  <a:lnTo>
                    <a:pt x="1463929" y="1355305"/>
                  </a:lnTo>
                  <a:lnTo>
                    <a:pt x="1497291" y="1320495"/>
                  </a:lnTo>
                  <a:lnTo>
                    <a:pt x="1528495" y="1283677"/>
                  </a:lnTo>
                  <a:lnTo>
                    <a:pt x="1557502" y="1245031"/>
                  </a:lnTo>
                  <a:lnTo>
                    <a:pt x="1584236" y="1204772"/>
                  </a:lnTo>
                  <a:lnTo>
                    <a:pt x="1608658" y="1163066"/>
                  </a:lnTo>
                  <a:lnTo>
                    <a:pt x="1630718" y="1120101"/>
                  </a:lnTo>
                  <a:lnTo>
                    <a:pt x="1650352" y="1076071"/>
                  </a:lnTo>
                  <a:lnTo>
                    <a:pt x="1667510" y="1031176"/>
                  </a:lnTo>
                  <a:lnTo>
                    <a:pt x="1684299" y="981646"/>
                  </a:lnTo>
                  <a:lnTo>
                    <a:pt x="1697964" y="931151"/>
                  </a:lnTo>
                  <a:lnTo>
                    <a:pt x="1708264" y="879906"/>
                  </a:lnTo>
                  <a:lnTo>
                    <a:pt x="1715020" y="828154"/>
                  </a:lnTo>
                  <a:lnTo>
                    <a:pt x="1717992" y="7761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2490" y="3639807"/>
              <a:ext cx="159456" cy="704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85316" y="3619875"/>
              <a:ext cx="59690" cy="22860"/>
            </a:xfrm>
            <a:custGeom>
              <a:avLst/>
              <a:gdLst/>
              <a:ahLst/>
              <a:cxnLst/>
              <a:rect l="l" t="t" r="r" b="b"/>
              <a:pathLst>
                <a:path w="59690" h="22860">
                  <a:moveTo>
                    <a:pt x="12027" y="22681"/>
                  </a:moveTo>
                  <a:lnTo>
                    <a:pt x="7904" y="21994"/>
                  </a:lnTo>
                  <a:lnTo>
                    <a:pt x="1374" y="20619"/>
                  </a:lnTo>
                  <a:lnTo>
                    <a:pt x="0" y="10653"/>
                  </a:lnTo>
                  <a:lnTo>
                    <a:pt x="9622" y="5498"/>
                  </a:lnTo>
                  <a:lnTo>
                    <a:pt x="13746" y="5154"/>
                  </a:lnTo>
                  <a:lnTo>
                    <a:pt x="17870" y="4467"/>
                  </a:lnTo>
                  <a:lnTo>
                    <a:pt x="24743" y="3436"/>
                  </a:lnTo>
                  <a:lnTo>
                    <a:pt x="31616" y="2061"/>
                  </a:lnTo>
                  <a:lnTo>
                    <a:pt x="42957" y="343"/>
                  </a:lnTo>
                  <a:lnTo>
                    <a:pt x="48111" y="0"/>
                  </a:lnTo>
                  <a:lnTo>
                    <a:pt x="52579" y="1374"/>
                  </a:lnTo>
                  <a:lnTo>
                    <a:pt x="58765" y="3436"/>
                  </a:lnTo>
                  <a:lnTo>
                    <a:pt x="59452" y="11340"/>
                  </a:lnTo>
                  <a:lnTo>
                    <a:pt x="54297" y="14433"/>
                  </a:lnTo>
                  <a:lnTo>
                    <a:pt x="52579" y="15808"/>
                  </a:lnTo>
                  <a:lnTo>
                    <a:pt x="50173" y="16495"/>
                  </a:lnTo>
                  <a:lnTo>
                    <a:pt x="42613" y="18901"/>
                  </a:lnTo>
                  <a:lnTo>
                    <a:pt x="36427" y="18901"/>
                  </a:lnTo>
                  <a:lnTo>
                    <a:pt x="30585" y="19932"/>
                  </a:lnTo>
                  <a:lnTo>
                    <a:pt x="27148" y="20275"/>
                  </a:lnTo>
                  <a:lnTo>
                    <a:pt x="23712" y="20962"/>
                  </a:lnTo>
                  <a:lnTo>
                    <a:pt x="20275" y="21306"/>
                  </a:lnTo>
                  <a:lnTo>
                    <a:pt x="12027" y="226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09166" y="4031445"/>
            <a:ext cx="7669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35" dirty="0">
                <a:latin typeface="Verdana"/>
                <a:cs typeface="Verdana"/>
              </a:rPr>
              <a:t>Wir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30" dirty="0">
                <a:latin typeface="Verdana"/>
                <a:cs typeface="Verdana"/>
              </a:rPr>
              <a:t>gehen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10" dirty="0">
                <a:latin typeface="Verdana"/>
                <a:cs typeface="Verdana"/>
              </a:rPr>
              <a:t>noch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65" dirty="0">
                <a:latin typeface="Verdana"/>
                <a:cs typeface="Verdana"/>
              </a:rPr>
              <a:t>einen</a:t>
            </a:r>
            <a:r>
              <a:rPr sz="2400" b="0" spc="-160" dirty="0">
                <a:latin typeface="Verdana"/>
                <a:cs typeface="Verdana"/>
              </a:rPr>
              <a:t> </a:t>
            </a:r>
            <a:r>
              <a:rPr sz="2400" b="0" spc="-65" dirty="0">
                <a:latin typeface="Verdana"/>
                <a:cs typeface="Verdana"/>
              </a:rPr>
              <a:t>Schritt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40" dirty="0">
                <a:latin typeface="Verdana"/>
                <a:cs typeface="Verdana"/>
              </a:rPr>
              <a:t>weiter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105" dirty="0">
                <a:latin typeface="Verdana"/>
                <a:cs typeface="Verdana"/>
              </a:rPr>
              <a:t>und</a:t>
            </a:r>
            <a:r>
              <a:rPr sz="2400" b="0" spc="-160" dirty="0">
                <a:latin typeface="Verdana"/>
                <a:cs typeface="Verdana"/>
              </a:rPr>
              <a:t> </a:t>
            </a:r>
            <a:r>
              <a:rPr sz="2400" b="0" spc="-70" dirty="0">
                <a:latin typeface="Verdana"/>
                <a:cs typeface="Verdana"/>
              </a:rPr>
              <a:t>behaupten: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571001" y="2444419"/>
              <a:ext cx="1153160" cy="803910"/>
            </a:xfrm>
            <a:custGeom>
              <a:avLst/>
              <a:gdLst/>
              <a:ahLst/>
              <a:cxnLst/>
              <a:rect l="l" t="t" r="r" b="b"/>
              <a:pathLst>
                <a:path w="1153159" h="803910">
                  <a:moveTo>
                    <a:pt x="1152880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689610"/>
                  </a:lnTo>
                  <a:lnTo>
                    <a:pt x="0" y="734060"/>
                  </a:lnTo>
                  <a:lnTo>
                    <a:pt x="0" y="803910"/>
                  </a:lnTo>
                  <a:lnTo>
                    <a:pt x="447598" y="803910"/>
                  </a:lnTo>
                  <a:lnTo>
                    <a:pt x="447598" y="734060"/>
                  </a:lnTo>
                  <a:lnTo>
                    <a:pt x="553605" y="734060"/>
                  </a:lnTo>
                  <a:lnTo>
                    <a:pt x="553605" y="735330"/>
                  </a:lnTo>
                  <a:lnTo>
                    <a:pt x="553605" y="758190"/>
                  </a:lnTo>
                  <a:lnTo>
                    <a:pt x="553605" y="803910"/>
                  </a:lnTo>
                  <a:lnTo>
                    <a:pt x="1152880" y="803910"/>
                  </a:lnTo>
                  <a:lnTo>
                    <a:pt x="1152880" y="758190"/>
                  </a:lnTo>
                  <a:lnTo>
                    <a:pt x="894892" y="758190"/>
                  </a:lnTo>
                  <a:lnTo>
                    <a:pt x="894892" y="735330"/>
                  </a:lnTo>
                  <a:lnTo>
                    <a:pt x="947902" y="735330"/>
                  </a:lnTo>
                  <a:lnTo>
                    <a:pt x="947902" y="758037"/>
                  </a:lnTo>
                  <a:lnTo>
                    <a:pt x="970876" y="758037"/>
                  </a:lnTo>
                  <a:lnTo>
                    <a:pt x="970876" y="735330"/>
                  </a:lnTo>
                  <a:lnTo>
                    <a:pt x="1023886" y="735330"/>
                  </a:lnTo>
                  <a:lnTo>
                    <a:pt x="1023886" y="758037"/>
                  </a:lnTo>
                  <a:lnTo>
                    <a:pt x="1046861" y="758037"/>
                  </a:lnTo>
                  <a:lnTo>
                    <a:pt x="1046861" y="735330"/>
                  </a:lnTo>
                  <a:lnTo>
                    <a:pt x="1099870" y="735330"/>
                  </a:lnTo>
                  <a:lnTo>
                    <a:pt x="1099870" y="758037"/>
                  </a:lnTo>
                  <a:lnTo>
                    <a:pt x="1152880" y="758037"/>
                  </a:lnTo>
                  <a:lnTo>
                    <a:pt x="1152880" y="735330"/>
                  </a:lnTo>
                  <a:lnTo>
                    <a:pt x="1152880" y="735063"/>
                  </a:lnTo>
                  <a:lnTo>
                    <a:pt x="1152880" y="734060"/>
                  </a:lnTo>
                  <a:lnTo>
                    <a:pt x="1152880" y="689610"/>
                  </a:lnTo>
                  <a:lnTo>
                    <a:pt x="53022" y="689610"/>
                  </a:lnTo>
                  <a:lnTo>
                    <a:pt x="53022" y="53340"/>
                  </a:lnTo>
                  <a:lnTo>
                    <a:pt x="1099870" y="53340"/>
                  </a:lnTo>
                  <a:lnTo>
                    <a:pt x="1099870" y="689127"/>
                  </a:lnTo>
                  <a:lnTo>
                    <a:pt x="1152880" y="689127"/>
                  </a:lnTo>
                  <a:lnTo>
                    <a:pt x="1152880" y="53340"/>
                  </a:lnTo>
                  <a:lnTo>
                    <a:pt x="1152880" y="53009"/>
                  </a:lnTo>
                  <a:lnTo>
                    <a:pt x="11528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9480" y="3189492"/>
              <a:ext cx="141470" cy="3052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67662" y="3328428"/>
              <a:ext cx="1552575" cy="579755"/>
            </a:xfrm>
            <a:custGeom>
              <a:avLst/>
              <a:gdLst/>
              <a:ahLst/>
              <a:cxnLst/>
              <a:rect l="l" t="t" r="r" b="b"/>
              <a:pathLst>
                <a:path w="1552575" h="579754">
                  <a:moveTo>
                    <a:pt x="522135" y="128981"/>
                  </a:moveTo>
                  <a:lnTo>
                    <a:pt x="512000" y="78778"/>
                  </a:lnTo>
                  <a:lnTo>
                    <a:pt x="484352" y="37769"/>
                  </a:lnTo>
                  <a:lnTo>
                    <a:pt x="443357" y="10134"/>
                  </a:lnTo>
                  <a:lnTo>
                    <a:pt x="393141" y="0"/>
                  </a:lnTo>
                  <a:lnTo>
                    <a:pt x="342938" y="10134"/>
                  </a:lnTo>
                  <a:lnTo>
                    <a:pt x="301929" y="37769"/>
                  </a:lnTo>
                  <a:lnTo>
                    <a:pt x="274294" y="78778"/>
                  </a:lnTo>
                  <a:lnTo>
                    <a:pt x="264160" y="128981"/>
                  </a:lnTo>
                  <a:lnTo>
                    <a:pt x="264439" y="137617"/>
                  </a:lnTo>
                  <a:lnTo>
                    <a:pt x="265290" y="146100"/>
                  </a:lnTo>
                  <a:lnTo>
                    <a:pt x="266687" y="154419"/>
                  </a:lnTo>
                  <a:lnTo>
                    <a:pt x="268592" y="162547"/>
                  </a:lnTo>
                  <a:lnTo>
                    <a:pt x="517690" y="162547"/>
                  </a:lnTo>
                  <a:lnTo>
                    <a:pt x="519607" y="154419"/>
                  </a:lnTo>
                  <a:lnTo>
                    <a:pt x="521004" y="146100"/>
                  </a:lnTo>
                  <a:lnTo>
                    <a:pt x="521855" y="137617"/>
                  </a:lnTo>
                  <a:lnTo>
                    <a:pt x="522135" y="128981"/>
                  </a:lnTo>
                  <a:close/>
                </a:path>
                <a:path w="1552575" h="579754">
                  <a:moveTo>
                    <a:pt x="769327" y="226174"/>
                  </a:moveTo>
                  <a:lnTo>
                    <a:pt x="765162" y="205536"/>
                  </a:lnTo>
                  <a:lnTo>
                    <a:pt x="753795" y="188683"/>
                  </a:lnTo>
                  <a:lnTo>
                    <a:pt x="736942" y="177330"/>
                  </a:lnTo>
                  <a:lnTo>
                    <a:pt x="716318" y="173164"/>
                  </a:lnTo>
                  <a:lnTo>
                    <a:pt x="53009" y="173164"/>
                  </a:lnTo>
                  <a:lnTo>
                    <a:pt x="32372" y="177330"/>
                  </a:lnTo>
                  <a:lnTo>
                    <a:pt x="15532" y="188696"/>
                  </a:lnTo>
                  <a:lnTo>
                    <a:pt x="4165" y="205536"/>
                  </a:lnTo>
                  <a:lnTo>
                    <a:pt x="0" y="226174"/>
                  </a:lnTo>
                  <a:lnTo>
                    <a:pt x="0" y="579462"/>
                  </a:lnTo>
                  <a:lnTo>
                    <a:pt x="769327" y="579462"/>
                  </a:lnTo>
                  <a:lnTo>
                    <a:pt x="769327" y="226174"/>
                  </a:lnTo>
                  <a:close/>
                </a:path>
                <a:path w="1552575" h="579754">
                  <a:moveTo>
                    <a:pt x="1288376" y="128981"/>
                  </a:moveTo>
                  <a:lnTo>
                    <a:pt x="1278242" y="78778"/>
                  </a:lnTo>
                  <a:lnTo>
                    <a:pt x="1250594" y="37769"/>
                  </a:lnTo>
                  <a:lnTo>
                    <a:pt x="1209598" y="10134"/>
                  </a:lnTo>
                  <a:lnTo>
                    <a:pt x="1159383" y="0"/>
                  </a:lnTo>
                  <a:lnTo>
                    <a:pt x="1109179" y="10134"/>
                  </a:lnTo>
                  <a:lnTo>
                    <a:pt x="1068171" y="37769"/>
                  </a:lnTo>
                  <a:lnTo>
                    <a:pt x="1040523" y="78778"/>
                  </a:lnTo>
                  <a:lnTo>
                    <a:pt x="1030389" y="128981"/>
                  </a:lnTo>
                  <a:lnTo>
                    <a:pt x="1030681" y="137617"/>
                  </a:lnTo>
                  <a:lnTo>
                    <a:pt x="1031532" y="146100"/>
                  </a:lnTo>
                  <a:lnTo>
                    <a:pt x="1032929" y="154419"/>
                  </a:lnTo>
                  <a:lnTo>
                    <a:pt x="1034834" y="162547"/>
                  </a:lnTo>
                  <a:lnTo>
                    <a:pt x="1283931" y="162547"/>
                  </a:lnTo>
                  <a:lnTo>
                    <a:pt x="1285849" y="154419"/>
                  </a:lnTo>
                  <a:lnTo>
                    <a:pt x="1287233" y="146100"/>
                  </a:lnTo>
                  <a:lnTo>
                    <a:pt x="1288084" y="137617"/>
                  </a:lnTo>
                  <a:lnTo>
                    <a:pt x="1288376" y="128981"/>
                  </a:lnTo>
                  <a:close/>
                </a:path>
                <a:path w="1552575" h="579754">
                  <a:moveTo>
                    <a:pt x="1552524" y="226174"/>
                  </a:moveTo>
                  <a:lnTo>
                    <a:pt x="1548358" y="205536"/>
                  </a:lnTo>
                  <a:lnTo>
                    <a:pt x="1537004" y="188683"/>
                  </a:lnTo>
                  <a:lnTo>
                    <a:pt x="1520151" y="177330"/>
                  </a:lnTo>
                  <a:lnTo>
                    <a:pt x="1499527" y="173164"/>
                  </a:lnTo>
                  <a:lnTo>
                    <a:pt x="836231" y="173164"/>
                  </a:lnTo>
                  <a:lnTo>
                    <a:pt x="815594" y="177330"/>
                  </a:lnTo>
                  <a:lnTo>
                    <a:pt x="798741" y="188696"/>
                  </a:lnTo>
                  <a:lnTo>
                    <a:pt x="787387" y="205536"/>
                  </a:lnTo>
                  <a:lnTo>
                    <a:pt x="783221" y="226174"/>
                  </a:lnTo>
                  <a:lnTo>
                    <a:pt x="783221" y="579462"/>
                  </a:lnTo>
                  <a:lnTo>
                    <a:pt x="1552524" y="579462"/>
                  </a:lnTo>
                  <a:lnTo>
                    <a:pt x="1552524" y="2261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864695" y="4513219"/>
            <a:ext cx="12558395" cy="320675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 marR="5080" algn="ctr">
              <a:lnSpc>
                <a:spcPts val="8030"/>
              </a:lnSpc>
              <a:spcBef>
                <a:spcPts val="1160"/>
              </a:spcBef>
            </a:pPr>
            <a:r>
              <a:rPr sz="7500" b="1" spc="170" dirty="0">
                <a:solidFill>
                  <a:srgbClr val="FFFFFF"/>
                </a:solidFill>
                <a:latin typeface="Century Gothic"/>
                <a:cs typeface="Century Gothic"/>
              </a:rPr>
              <a:t>Gäste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auf</a:t>
            </a:r>
            <a:r>
              <a:rPr sz="75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335" dirty="0">
                <a:solidFill>
                  <a:srgbClr val="FFFFFF"/>
                </a:solidFill>
                <a:latin typeface="Century Gothic"/>
                <a:cs typeface="Century Gothic"/>
              </a:rPr>
              <a:t>Volksfesten </a:t>
            </a: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verbrauchen</a:t>
            </a:r>
            <a:r>
              <a:rPr sz="75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weniger </a:t>
            </a:r>
            <a:r>
              <a:rPr sz="7500" b="1" spc="175" dirty="0">
                <a:solidFill>
                  <a:srgbClr val="FFFFFF"/>
                </a:solidFill>
                <a:latin typeface="Century Gothic"/>
                <a:cs typeface="Century Gothic"/>
              </a:rPr>
              <a:t>Energie</a:t>
            </a:r>
            <a:r>
              <a:rPr sz="75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295" dirty="0">
                <a:solidFill>
                  <a:srgbClr val="FFFFFF"/>
                </a:solidFill>
                <a:latin typeface="Century Gothic"/>
                <a:cs typeface="Century Gothic"/>
              </a:rPr>
              <a:t>als</a:t>
            </a:r>
            <a:r>
              <a:rPr sz="75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60" dirty="0">
                <a:solidFill>
                  <a:srgbClr val="FFFFFF"/>
                </a:solidFill>
                <a:latin typeface="Century Gothic"/>
                <a:cs typeface="Century Gothic"/>
              </a:rPr>
              <a:t>Stubenhocker!</a:t>
            </a:r>
            <a:endParaRPr sz="75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30" dirty="0">
                <a:latin typeface="Verdana"/>
                <a:cs typeface="Verdana"/>
              </a:rPr>
              <a:t>Unsere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60" dirty="0">
                <a:latin typeface="Verdana"/>
                <a:cs typeface="Verdana"/>
              </a:rPr>
              <a:t>These: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92555"/>
              <a:ext cx="18287999" cy="399444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581400" y="1017333"/>
            <a:ext cx="11201400" cy="5016501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 algn="ctr">
              <a:lnSpc>
                <a:spcPts val="3600"/>
              </a:lnSpc>
              <a:spcBef>
                <a:spcPts val="620"/>
              </a:spcBef>
            </a:pPr>
            <a:r>
              <a:rPr sz="3400" b="1" spc="80" dirty="0">
                <a:solidFill>
                  <a:srgbClr val="FFFFFF"/>
                </a:solidFill>
                <a:latin typeface="Century Gothic"/>
                <a:cs typeface="Century Gothic"/>
              </a:rPr>
              <a:t>Und</a:t>
            </a:r>
            <a:r>
              <a:rPr sz="34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140" dirty="0">
                <a:solidFill>
                  <a:srgbClr val="FFFFFF"/>
                </a:solidFill>
                <a:latin typeface="Century Gothic"/>
                <a:cs typeface="Century Gothic"/>
              </a:rPr>
              <a:t>wir</a:t>
            </a:r>
            <a:r>
              <a:rPr sz="34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beweisen!</a:t>
            </a:r>
            <a:r>
              <a:rPr sz="34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Am</a:t>
            </a:r>
            <a:r>
              <a:rPr sz="34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130" dirty="0">
                <a:solidFill>
                  <a:srgbClr val="FFFFFF"/>
                </a:solidFill>
                <a:latin typeface="Century Gothic"/>
                <a:cs typeface="Century Gothic"/>
              </a:rPr>
              <a:t>Beispiel</a:t>
            </a:r>
            <a:r>
              <a:rPr sz="34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120" dirty="0">
                <a:solidFill>
                  <a:srgbClr val="FFFFFF"/>
                </a:solidFill>
                <a:latin typeface="Century Gothic"/>
                <a:cs typeface="Century Gothic"/>
              </a:rPr>
              <a:t>des</a:t>
            </a:r>
            <a:r>
              <a:rPr sz="34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Oldenburger </a:t>
            </a:r>
            <a:r>
              <a:rPr sz="3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Kramermarktes</a:t>
            </a:r>
            <a:r>
              <a:rPr sz="34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150" dirty="0">
                <a:solidFill>
                  <a:srgbClr val="FFFFFF"/>
                </a:solidFill>
                <a:latin typeface="Century Gothic"/>
                <a:cs typeface="Century Gothic"/>
              </a:rPr>
              <a:t>–</a:t>
            </a:r>
            <a:r>
              <a:rPr sz="34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hier</a:t>
            </a:r>
            <a:r>
              <a:rPr sz="34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34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130" dirty="0">
                <a:solidFill>
                  <a:srgbClr val="FFFFFF"/>
                </a:solidFill>
                <a:latin typeface="Century Gothic"/>
                <a:cs typeface="Century Gothic"/>
              </a:rPr>
              <a:t>offiziellen</a:t>
            </a:r>
            <a:r>
              <a:rPr sz="34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Zahlen</a:t>
            </a:r>
            <a:r>
              <a:rPr sz="3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:</a:t>
            </a:r>
            <a:endParaRPr lang="de-DE" sz="2400" spc="-60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504950" marR="1153795" lvl="1" indent="-342900" algn="l">
              <a:lnSpc>
                <a:spcPct val="138000"/>
              </a:lnSpc>
              <a:buFont typeface="Arial" panose="020B0604020202020204" pitchFamily="34" charset="0"/>
              <a:buChar char="•"/>
              <a:tabLst>
                <a:tab pos="3364229" algn="l"/>
              </a:tabLst>
            </a:pPr>
            <a:r>
              <a:rPr lang="de-DE" sz="2400" spc="-60" dirty="0">
                <a:solidFill>
                  <a:srgbClr val="FFFFFF"/>
                </a:solidFill>
                <a:latin typeface="Verdana"/>
                <a:cs typeface="Verdana"/>
              </a:rPr>
              <a:t>Dauer: 10 Tage</a:t>
            </a:r>
          </a:p>
          <a:p>
            <a:pPr marL="1504950" marR="1153795" lvl="1" indent="-342900" algn="l">
              <a:lnSpc>
                <a:spcPct val="138000"/>
              </a:lnSpc>
              <a:buFont typeface="Arial" panose="020B0604020202020204" pitchFamily="34" charset="0"/>
              <a:buChar char="•"/>
              <a:tabLst>
                <a:tab pos="3364229" algn="l"/>
              </a:tabLst>
            </a:pPr>
            <a:r>
              <a:rPr lang="de-DE" sz="2400" spc="-60" dirty="0">
                <a:solidFill>
                  <a:srgbClr val="FFFFFF"/>
                </a:solidFill>
                <a:latin typeface="Verdana"/>
                <a:cs typeface="Verdana"/>
              </a:rPr>
              <a:t>Stromverbrauch: 450.000 kWh</a:t>
            </a:r>
          </a:p>
          <a:p>
            <a:pPr marL="1504950" marR="1153795" lvl="1" indent="-342900" algn="l">
              <a:lnSpc>
                <a:spcPct val="138000"/>
              </a:lnSpc>
              <a:buFont typeface="Arial" panose="020B0604020202020204" pitchFamily="34" charset="0"/>
              <a:buChar char="•"/>
              <a:tabLst>
                <a:tab pos="3364229" algn="l"/>
              </a:tabLst>
            </a:pPr>
            <a:r>
              <a:rPr lang="de-DE" sz="2400" spc="-60" dirty="0">
                <a:solidFill>
                  <a:srgbClr val="FFFFFF"/>
                </a:solidFill>
                <a:latin typeface="Verdana"/>
                <a:cs typeface="Verdana"/>
              </a:rPr>
              <a:t>Gäste jährlich: 1,2 Millionen</a:t>
            </a:r>
          </a:p>
          <a:p>
            <a:pPr marL="1504950" marR="1153795" lvl="1" indent="-342900" algn="l">
              <a:lnSpc>
                <a:spcPct val="138000"/>
              </a:lnSpc>
              <a:buFont typeface="Arial" panose="020B0604020202020204" pitchFamily="34" charset="0"/>
              <a:buChar char="•"/>
              <a:tabLst>
                <a:tab pos="3364229" algn="l"/>
              </a:tabLst>
            </a:pPr>
            <a:r>
              <a:rPr lang="de-DE" sz="2400" spc="-90" dirty="0">
                <a:solidFill>
                  <a:srgbClr val="FFFFFF"/>
                </a:solidFill>
                <a:latin typeface="Verdana"/>
                <a:cs typeface="Verdana"/>
              </a:rPr>
              <a:t>Durchschnittlicher</a:t>
            </a:r>
            <a:r>
              <a:rPr lang="de-DE" sz="2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400" spc="-114" dirty="0">
                <a:solidFill>
                  <a:srgbClr val="FFFFFF"/>
                </a:solidFill>
                <a:latin typeface="Verdana"/>
                <a:cs typeface="Verdana"/>
              </a:rPr>
              <a:t>Pro-</a:t>
            </a:r>
            <a:r>
              <a:rPr lang="de-DE" sz="2400" spc="-110" dirty="0">
                <a:solidFill>
                  <a:srgbClr val="FFFFFF"/>
                </a:solidFill>
                <a:latin typeface="Verdana"/>
                <a:cs typeface="Verdana"/>
              </a:rPr>
              <a:t>Kopf-</a:t>
            </a:r>
            <a:r>
              <a:rPr lang="de-DE" sz="2400" spc="-85" dirty="0">
                <a:solidFill>
                  <a:srgbClr val="FFFFFF"/>
                </a:solidFill>
                <a:latin typeface="Verdana"/>
                <a:cs typeface="Verdana"/>
              </a:rPr>
              <a:t>Verbrauch</a:t>
            </a:r>
            <a:r>
              <a:rPr lang="de-DE" sz="2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400" spc="-55" dirty="0">
                <a:solidFill>
                  <a:srgbClr val="FFFFFF"/>
                </a:solidFill>
                <a:latin typeface="Verdana"/>
                <a:cs typeface="Verdana"/>
              </a:rPr>
              <a:t>eines</a:t>
            </a:r>
            <a:r>
              <a:rPr lang="de-DE" sz="24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400" spc="-60" dirty="0">
                <a:solidFill>
                  <a:srgbClr val="FFFFFF"/>
                </a:solidFill>
                <a:latin typeface="Verdana"/>
                <a:cs typeface="Verdana"/>
              </a:rPr>
              <a:t>Besuchers:</a:t>
            </a:r>
            <a:endParaRPr lang="de-DE" sz="2400" dirty="0">
              <a:latin typeface="Verdana"/>
              <a:cs typeface="Verdana"/>
            </a:endParaRPr>
          </a:p>
          <a:p>
            <a:pPr marR="120650" algn="ctr">
              <a:lnSpc>
                <a:spcPts val="9240"/>
              </a:lnSpc>
              <a:spcBef>
                <a:spcPts val="1835"/>
              </a:spcBef>
            </a:pPr>
            <a:r>
              <a:rPr sz="8000" b="1" spc="500" dirty="0">
                <a:solidFill>
                  <a:srgbClr val="FFFFFF"/>
                </a:solidFill>
                <a:latin typeface="Century Gothic"/>
                <a:cs typeface="Century Gothic"/>
              </a:rPr>
              <a:t>0,375</a:t>
            </a:r>
            <a:endParaRPr sz="8000" dirty="0">
              <a:latin typeface="Century Gothic"/>
              <a:cs typeface="Century Gothic"/>
            </a:endParaRPr>
          </a:p>
          <a:p>
            <a:pPr marR="120650" algn="ctr">
              <a:lnSpc>
                <a:spcPts val="4440"/>
              </a:lnSpc>
            </a:pPr>
            <a:r>
              <a:rPr sz="4000" spc="-25" dirty="0">
                <a:solidFill>
                  <a:srgbClr val="FFFFFF"/>
                </a:solidFill>
                <a:latin typeface="Verdana"/>
                <a:cs typeface="Verdana"/>
              </a:rPr>
              <a:t>kWh</a:t>
            </a:r>
            <a:endParaRPr sz="4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8547" y="820115"/>
            <a:ext cx="835914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595" dirty="0"/>
              <a:t>Es</a:t>
            </a:r>
            <a:r>
              <a:rPr sz="5200" spc="-60" dirty="0"/>
              <a:t> </a:t>
            </a:r>
            <a:r>
              <a:rPr sz="5200" spc="70" dirty="0"/>
              <a:t>gibt</a:t>
            </a:r>
            <a:r>
              <a:rPr sz="5200" spc="-55" dirty="0"/>
              <a:t> </a:t>
            </a:r>
            <a:r>
              <a:rPr sz="5200" spc="150" dirty="0"/>
              <a:t>weitere</a:t>
            </a:r>
            <a:r>
              <a:rPr sz="5200" spc="-55" dirty="0"/>
              <a:t> </a:t>
            </a:r>
            <a:r>
              <a:rPr sz="5200" spc="130" dirty="0"/>
              <a:t>Besipiele:</a:t>
            </a:r>
            <a:endParaRPr sz="5200"/>
          </a:p>
        </p:txBody>
      </p:sp>
      <p:sp>
        <p:nvSpPr>
          <p:cNvPr id="3" name="object 3"/>
          <p:cNvSpPr txBox="1"/>
          <p:nvPr/>
        </p:nvSpPr>
        <p:spPr>
          <a:xfrm>
            <a:off x="1951247" y="2157631"/>
            <a:ext cx="5124450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94665">
              <a:lnSpc>
                <a:spcPct val="100000"/>
              </a:lnSpc>
              <a:spcBef>
                <a:spcPts val="3419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0" dirty="0">
                <a:solidFill>
                  <a:srgbClr val="0D1D60"/>
                </a:solidFill>
                <a:latin typeface="Verdana"/>
                <a:cs typeface="Verdana"/>
              </a:rPr>
              <a:t>0,280</a:t>
            </a:r>
            <a:r>
              <a:rPr sz="5050" spc="-36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5697" y="2157631"/>
            <a:ext cx="9262110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433070" rIns="0" bIns="0" rtlCol="0">
            <a:spAutoFit/>
          </a:bodyPr>
          <a:lstStyle/>
          <a:p>
            <a:pPr marL="466725">
              <a:lnSpc>
                <a:spcPct val="100000"/>
              </a:lnSpc>
              <a:spcBef>
                <a:spcPts val="3410"/>
              </a:spcBef>
            </a:pPr>
            <a:r>
              <a:rPr sz="5050" spc="-229" dirty="0">
                <a:solidFill>
                  <a:srgbClr val="0D1D60"/>
                </a:solidFill>
                <a:latin typeface="Verdana"/>
                <a:cs typeface="Verdana"/>
              </a:rPr>
              <a:t>Hamburger</a:t>
            </a:r>
            <a:r>
              <a:rPr sz="5050" spc="-36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80" dirty="0">
                <a:solidFill>
                  <a:srgbClr val="0D1D60"/>
                </a:solidFill>
                <a:latin typeface="Verdana"/>
                <a:cs typeface="Verdana"/>
              </a:rPr>
              <a:t>Frühlingsdom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51247" y="4018570"/>
            <a:ext cx="5124450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85775">
              <a:lnSpc>
                <a:spcPct val="100000"/>
              </a:lnSpc>
              <a:spcBef>
                <a:spcPts val="3419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5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0,440</a:t>
            </a:r>
            <a:r>
              <a:rPr sz="5050" spc="-35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5697" y="4018570"/>
            <a:ext cx="9262110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434340" rIns="0" bIns="0" rtlCol="0">
            <a:spAutoFit/>
          </a:bodyPr>
          <a:lstStyle/>
          <a:p>
            <a:pPr marL="464820">
              <a:lnSpc>
                <a:spcPct val="100000"/>
              </a:lnSpc>
              <a:spcBef>
                <a:spcPts val="3420"/>
              </a:spcBef>
            </a:pPr>
            <a:r>
              <a:rPr sz="5050" spc="-190" dirty="0">
                <a:solidFill>
                  <a:srgbClr val="0D1D60"/>
                </a:solidFill>
                <a:latin typeface="Verdana"/>
                <a:cs typeface="Verdana"/>
              </a:rPr>
              <a:t>Cannstatter</a:t>
            </a:r>
            <a:r>
              <a:rPr sz="5050" spc="-27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10" dirty="0">
                <a:solidFill>
                  <a:srgbClr val="0D1D60"/>
                </a:solidFill>
                <a:latin typeface="Verdana"/>
                <a:cs typeface="Verdana"/>
              </a:rPr>
              <a:t>Wasen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51247" y="5885367"/>
            <a:ext cx="5124450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3419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0,405</a:t>
            </a:r>
            <a:r>
              <a:rPr sz="5050" spc="-3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5697" y="5885367"/>
            <a:ext cx="9262110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434340" rIns="0" bIns="0" rtlCol="0">
            <a:spAutoFit/>
          </a:bodyPr>
          <a:lstStyle/>
          <a:p>
            <a:pPr marL="464820">
              <a:lnSpc>
                <a:spcPct val="100000"/>
              </a:lnSpc>
              <a:spcBef>
                <a:spcPts val="3420"/>
              </a:spcBef>
            </a:pPr>
            <a:r>
              <a:rPr sz="5050" spc="-150" dirty="0">
                <a:solidFill>
                  <a:srgbClr val="0D1D60"/>
                </a:solidFill>
                <a:latin typeface="Verdana"/>
                <a:cs typeface="Verdana"/>
              </a:rPr>
              <a:t>Augsburger</a:t>
            </a:r>
            <a:r>
              <a:rPr sz="5050" spc="-2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35" dirty="0">
                <a:solidFill>
                  <a:srgbClr val="0D1D60"/>
                </a:solidFill>
                <a:latin typeface="Verdana"/>
                <a:cs typeface="Verdana"/>
              </a:rPr>
              <a:t>Plärrer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51247" y="7752166"/>
            <a:ext cx="5124450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3419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4" dirty="0">
                <a:solidFill>
                  <a:srgbClr val="0D1D60"/>
                </a:solidFill>
                <a:latin typeface="Verdana"/>
                <a:cs typeface="Verdana"/>
              </a:rPr>
              <a:t>0,195</a:t>
            </a:r>
            <a:r>
              <a:rPr sz="5050" spc="-3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5697" y="7752166"/>
            <a:ext cx="9262110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433070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3410"/>
              </a:spcBef>
            </a:pPr>
            <a:r>
              <a:rPr sz="5050" spc="-65" dirty="0">
                <a:solidFill>
                  <a:srgbClr val="0D1D60"/>
                </a:solidFill>
                <a:latin typeface="Verdana"/>
                <a:cs typeface="Verdana"/>
              </a:rPr>
              <a:t>Soester</a:t>
            </a:r>
            <a:r>
              <a:rPr sz="5050" spc="-3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95" dirty="0">
                <a:solidFill>
                  <a:srgbClr val="0D1D60"/>
                </a:solidFill>
                <a:latin typeface="Verdana"/>
                <a:cs typeface="Verdana"/>
              </a:rPr>
              <a:t>Allerheiligenkirmes</a:t>
            </a:r>
            <a:endParaRPr sz="5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8547" y="819956"/>
            <a:ext cx="1439354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/>
              <a:t>Weihnachtsmärkte</a:t>
            </a:r>
            <a:r>
              <a:rPr spc="-50" dirty="0"/>
              <a:t> </a:t>
            </a:r>
            <a:r>
              <a:rPr spc="160" dirty="0"/>
              <a:t>sind</a:t>
            </a:r>
            <a:r>
              <a:rPr spc="-50" dirty="0"/>
              <a:t> </a:t>
            </a:r>
            <a:r>
              <a:rPr spc="110" dirty="0"/>
              <a:t>sogar</a:t>
            </a:r>
            <a:r>
              <a:rPr spc="-50" dirty="0"/>
              <a:t> </a:t>
            </a:r>
            <a:r>
              <a:rPr dirty="0"/>
              <a:t>noch</a:t>
            </a:r>
            <a:r>
              <a:rPr spc="-50" dirty="0"/>
              <a:t> </a:t>
            </a:r>
            <a:r>
              <a:rPr spc="80" dirty="0"/>
              <a:t>sparsamer!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51247" y="2444411"/>
            <a:ext cx="5124450" cy="1076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4620" rIns="0" bIns="0" rtlCol="0">
            <a:spAutoFit/>
          </a:bodyPr>
          <a:lstStyle/>
          <a:p>
            <a:pPr marL="490220">
              <a:lnSpc>
                <a:spcPct val="100000"/>
              </a:lnSpc>
              <a:spcBef>
                <a:spcPts val="1060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0,206</a:t>
            </a:r>
            <a:r>
              <a:rPr sz="5050" spc="-3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5697" y="2444411"/>
            <a:ext cx="9262110" cy="107632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13995" rIns="0" bIns="0" rtlCol="0">
            <a:spAutoFit/>
          </a:bodyPr>
          <a:lstStyle/>
          <a:p>
            <a:pPr marL="549275">
              <a:lnSpc>
                <a:spcPct val="100000"/>
              </a:lnSpc>
              <a:spcBef>
                <a:spcPts val="1685"/>
              </a:spcBef>
            </a:pPr>
            <a:r>
              <a:rPr sz="4050" spc="-105" dirty="0">
                <a:solidFill>
                  <a:srgbClr val="0D1D60"/>
                </a:solidFill>
                <a:latin typeface="Verdana"/>
                <a:cs typeface="Verdana"/>
              </a:rPr>
              <a:t>Oldenburger</a:t>
            </a:r>
            <a:r>
              <a:rPr sz="4050" spc="-2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4050" spc="-60" dirty="0">
                <a:solidFill>
                  <a:srgbClr val="0D1D60"/>
                </a:solidFill>
                <a:latin typeface="Verdana"/>
                <a:cs typeface="Verdana"/>
              </a:rPr>
              <a:t>Weihnachtsmarkt</a:t>
            </a:r>
            <a:endParaRPr sz="40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51247" y="8351508"/>
            <a:ext cx="5124450" cy="1076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4620" rIns="0" bIns="0" rtlCol="0">
            <a:spAutoFit/>
          </a:bodyPr>
          <a:lstStyle/>
          <a:p>
            <a:pPr marL="558165">
              <a:lnSpc>
                <a:spcPct val="100000"/>
              </a:lnSpc>
              <a:spcBef>
                <a:spcPts val="1060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40" dirty="0">
                <a:solidFill>
                  <a:srgbClr val="0D1D60"/>
                </a:solidFill>
                <a:latin typeface="Verdana"/>
                <a:cs typeface="Verdana"/>
              </a:rPr>
              <a:t>0,100</a:t>
            </a:r>
            <a:r>
              <a:rPr sz="5050" spc="-3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5697" y="8351508"/>
            <a:ext cx="9262110" cy="107632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13995" rIns="0" bIns="0" rtlCol="0">
            <a:spAutoFit/>
          </a:bodyPr>
          <a:lstStyle/>
          <a:p>
            <a:pPr marL="953769">
              <a:lnSpc>
                <a:spcPct val="100000"/>
              </a:lnSpc>
              <a:spcBef>
                <a:spcPts val="1685"/>
              </a:spcBef>
            </a:pPr>
            <a:r>
              <a:rPr sz="4050" spc="-85" dirty="0">
                <a:solidFill>
                  <a:srgbClr val="0D1D60"/>
                </a:solidFill>
                <a:latin typeface="Verdana"/>
                <a:cs typeface="Verdana"/>
              </a:rPr>
              <a:t>Lübecker</a:t>
            </a:r>
            <a:r>
              <a:rPr sz="4050" spc="-229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4050" spc="-60" dirty="0">
                <a:solidFill>
                  <a:srgbClr val="0D1D60"/>
                </a:solidFill>
                <a:latin typeface="Verdana"/>
                <a:cs typeface="Verdana"/>
              </a:rPr>
              <a:t>Weihnachtsmarkt</a:t>
            </a:r>
            <a:endParaRPr sz="40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51247" y="3921183"/>
            <a:ext cx="5124450" cy="1076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4620" rIns="0" bIns="0" rtlCol="0">
            <a:spAutoFit/>
          </a:bodyPr>
          <a:lstStyle/>
          <a:p>
            <a:pPr marL="488315">
              <a:lnSpc>
                <a:spcPct val="100000"/>
              </a:lnSpc>
              <a:spcBef>
                <a:spcPts val="1060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0,200</a:t>
            </a:r>
            <a:r>
              <a:rPr sz="5050" spc="-3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5697" y="3921183"/>
            <a:ext cx="9262110" cy="107632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13995" rIns="0" bIns="0" rtlCol="0">
            <a:spAutoFit/>
          </a:bodyPr>
          <a:lstStyle/>
          <a:p>
            <a:pPr marL="521970">
              <a:lnSpc>
                <a:spcPct val="100000"/>
              </a:lnSpc>
              <a:spcBef>
                <a:spcPts val="1685"/>
              </a:spcBef>
            </a:pPr>
            <a:r>
              <a:rPr sz="4050" spc="-114" dirty="0">
                <a:solidFill>
                  <a:srgbClr val="0D1D60"/>
                </a:solidFill>
                <a:latin typeface="Verdana"/>
                <a:cs typeface="Verdana"/>
              </a:rPr>
              <a:t>Osnabrücker</a:t>
            </a:r>
            <a:r>
              <a:rPr sz="4050" spc="-2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4050" spc="-55" dirty="0">
                <a:solidFill>
                  <a:srgbClr val="0D1D60"/>
                </a:solidFill>
                <a:latin typeface="Verdana"/>
                <a:cs typeface="Verdana"/>
              </a:rPr>
              <a:t>Weihnachtsmarkt</a:t>
            </a:r>
            <a:endParaRPr sz="40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51247" y="5397960"/>
            <a:ext cx="5124450" cy="1076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4620" rIns="0" bIns="0" rtlCol="0">
            <a:spAutoFit/>
          </a:bodyPr>
          <a:lstStyle/>
          <a:p>
            <a:pPr marL="560705">
              <a:lnSpc>
                <a:spcPct val="100000"/>
              </a:lnSpc>
              <a:spcBef>
                <a:spcPts val="1060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45" dirty="0">
                <a:solidFill>
                  <a:srgbClr val="0D1D60"/>
                </a:solidFill>
                <a:latin typeface="Verdana"/>
                <a:cs typeface="Verdana"/>
              </a:rPr>
              <a:t>0,160</a:t>
            </a:r>
            <a:r>
              <a:rPr sz="5050" spc="-3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5697" y="5397960"/>
            <a:ext cx="9262110" cy="107632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13995" rIns="0" bIns="0" rtlCol="0">
            <a:spAutoFit/>
          </a:bodyPr>
          <a:lstStyle/>
          <a:p>
            <a:pPr marL="664210">
              <a:lnSpc>
                <a:spcPct val="100000"/>
              </a:lnSpc>
              <a:spcBef>
                <a:spcPts val="1685"/>
              </a:spcBef>
            </a:pPr>
            <a:r>
              <a:rPr sz="4050" spc="-120" dirty="0">
                <a:solidFill>
                  <a:srgbClr val="0D1D60"/>
                </a:solidFill>
                <a:latin typeface="Verdana"/>
                <a:cs typeface="Verdana"/>
              </a:rPr>
              <a:t>Augsburger</a:t>
            </a:r>
            <a:r>
              <a:rPr sz="4050" spc="-19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4050" spc="-60" dirty="0">
                <a:solidFill>
                  <a:srgbClr val="0D1D60"/>
                </a:solidFill>
                <a:latin typeface="Verdana"/>
                <a:cs typeface="Verdana"/>
              </a:rPr>
              <a:t>Weihnachtsmarkt</a:t>
            </a:r>
            <a:endParaRPr sz="40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51247" y="6874733"/>
            <a:ext cx="5124450" cy="1076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4620" rIns="0" bIns="0" rtlCol="0">
            <a:spAutoFit/>
          </a:bodyPr>
          <a:lstStyle/>
          <a:p>
            <a:pPr marL="560070">
              <a:lnSpc>
                <a:spcPct val="100000"/>
              </a:lnSpc>
              <a:spcBef>
                <a:spcPts val="1060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40" dirty="0">
                <a:solidFill>
                  <a:srgbClr val="0D1D60"/>
                </a:solidFill>
                <a:latin typeface="Verdana"/>
                <a:cs typeface="Verdana"/>
              </a:rPr>
              <a:t>0,133</a:t>
            </a:r>
            <a:r>
              <a:rPr sz="5050" spc="-3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75697" y="6874733"/>
            <a:ext cx="9262110" cy="107632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26695" rIns="0" bIns="0" rtlCol="0">
            <a:spAutoFit/>
          </a:bodyPr>
          <a:lstStyle/>
          <a:p>
            <a:pPr marL="528955">
              <a:lnSpc>
                <a:spcPct val="100000"/>
              </a:lnSpc>
              <a:spcBef>
                <a:spcPts val="1785"/>
              </a:spcBef>
            </a:pPr>
            <a:r>
              <a:rPr sz="3950" spc="-80" dirty="0">
                <a:solidFill>
                  <a:srgbClr val="0D1D60"/>
                </a:solidFill>
                <a:latin typeface="Verdana"/>
                <a:cs typeface="Verdana"/>
              </a:rPr>
              <a:t>Magdeburger</a:t>
            </a:r>
            <a:r>
              <a:rPr sz="3950" spc="-2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3950" spc="-55" dirty="0">
                <a:solidFill>
                  <a:srgbClr val="0D1D60"/>
                </a:solidFill>
                <a:latin typeface="Verdana"/>
                <a:cs typeface="Verdana"/>
              </a:rPr>
              <a:t>Weihnachtsmarkt</a:t>
            </a:r>
            <a:endParaRPr sz="3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37076" y="3738539"/>
            <a:ext cx="11613515" cy="422592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 marR="5080" algn="ctr">
              <a:lnSpc>
                <a:spcPts val="8020"/>
              </a:lnSpc>
              <a:spcBef>
                <a:spcPts val="1180"/>
              </a:spcBef>
            </a:pP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Aber</a:t>
            </a:r>
            <a:r>
              <a:rPr sz="75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25" dirty="0">
                <a:solidFill>
                  <a:srgbClr val="FFFFFF"/>
                </a:solidFill>
                <a:latin typeface="Century Gothic"/>
                <a:cs typeface="Century Gothic"/>
              </a:rPr>
              <a:t>wieviel</a:t>
            </a:r>
            <a:r>
              <a:rPr sz="75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425" dirty="0">
                <a:solidFill>
                  <a:srgbClr val="FFFFFF"/>
                </a:solidFill>
                <a:latin typeface="Century Gothic"/>
                <a:cs typeface="Century Gothic"/>
              </a:rPr>
              <a:t>Strom </a:t>
            </a: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verbrauchen</a:t>
            </a:r>
            <a:r>
              <a:rPr sz="7500" b="1" spc="-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denn</a:t>
            </a:r>
            <a:r>
              <a:rPr sz="7500" b="1" spc="-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nun </a:t>
            </a:r>
            <a:r>
              <a:rPr sz="75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Menschen,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75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365" dirty="0">
                <a:solidFill>
                  <a:srgbClr val="FFFFFF"/>
                </a:solidFill>
                <a:latin typeface="Century Gothic"/>
                <a:cs typeface="Century Gothic"/>
              </a:rPr>
              <a:t>zu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90" dirty="0">
                <a:solidFill>
                  <a:srgbClr val="FFFFFF"/>
                </a:solidFill>
                <a:latin typeface="Century Gothic"/>
                <a:cs typeface="Century Gothic"/>
              </a:rPr>
              <a:t>Hause </a:t>
            </a:r>
            <a:r>
              <a:rPr sz="75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bleiben?</a:t>
            </a:r>
            <a:endParaRPr sz="7500">
              <a:latin typeface="Century Gothic"/>
              <a:cs typeface="Century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36472" y="486361"/>
            <a:ext cx="8729345" cy="3067685"/>
            <a:chOff x="1036472" y="486361"/>
            <a:chExt cx="8729345" cy="3067685"/>
          </a:xfrm>
        </p:grpSpPr>
        <p:sp>
          <p:nvSpPr>
            <p:cNvPr id="5" name="object 5"/>
            <p:cNvSpPr/>
            <p:nvPr/>
          </p:nvSpPr>
          <p:spPr>
            <a:xfrm>
              <a:off x="8520451" y="2323960"/>
              <a:ext cx="1245235" cy="1229995"/>
            </a:xfrm>
            <a:custGeom>
              <a:avLst/>
              <a:gdLst/>
              <a:ahLst/>
              <a:cxnLst/>
              <a:rect l="l" t="t" r="r" b="b"/>
              <a:pathLst>
                <a:path w="1245234" h="1229995">
                  <a:moveTo>
                    <a:pt x="72267" y="554644"/>
                  </a:moveTo>
                  <a:lnTo>
                    <a:pt x="68695" y="554644"/>
                  </a:lnTo>
                  <a:lnTo>
                    <a:pt x="65122" y="554440"/>
                  </a:lnTo>
                  <a:lnTo>
                    <a:pt x="29031" y="539853"/>
                  </a:lnTo>
                  <a:lnTo>
                    <a:pt x="5370" y="508856"/>
                  </a:lnTo>
                  <a:lnTo>
                    <a:pt x="0" y="477497"/>
                  </a:lnTo>
                  <a:lnTo>
                    <a:pt x="107" y="475081"/>
                  </a:lnTo>
                  <a:lnTo>
                    <a:pt x="14986" y="436809"/>
                  </a:lnTo>
                  <a:lnTo>
                    <a:pt x="568864" y="17686"/>
                  </a:lnTo>
                  <a:lnTo>
                    <a:pt x="608163" y="1133"/>
                  </a:lnTo>
                  <a:lnTo>
                    <a:pt x="622454" y="0"/>
                  </a:lnTo>
                  <a:lnTo>
                    <a:pt x="629645" y="283"/>
                  </a:lnTo>
                  <a:lnTo>
                    <a:pt x="670097" y="13634"/>
                  </a:lnTo>
                  <a:lnTo>
                    <a:pt x="707294" y="41265"/>
                  </a:lnTo>
                  <a:lnTo>
                    <a:pt x="622454" y="41265"/>
                  </a:lnTo>
                  <a:lnTo>
                    <a:pt x="614663" y="41859"/>
                  </a:lnTo>
                  <a:lnTo>
                    <a:pt x="49359" y="459953"/>
                  </a:lnTo>
                  <a:lnTo>
                    <a:pt x="43172" y="482628"/>
                  </a:lnTo>
                  <a:lnTo>
                    <a:pt x="43930" y="488987"/>
                  </a:lnTo>
                  <a:lnTo>
                    <a:pt x="77297" y="513974"/>
                  </a:lnTo>
                  <a:lnTo>
                    <a:pt x="165227" y="513974"/>
                  </a:lnTo>
                  <a:lnTo>
                    <a:pt x="165227" y="536648"/>
                  </a:lnTo>
                  <a:lnTo>
                    <a:pt x="124071" y="536648"/>
                  </a:lnTo>
                  <a:lnTo>
                    <a:pt x="120416" y="539441"/>
                  </a:lnTo>
                  <a:lnTo>
                    <a:pt x="110230" y="546009"/>
                  </a:lnTo>
                  <a:lnTo>
                    <a:pt x="99400" y="550701"/>
                  </a:lnTo>
                  <a:lnTo>
                    <a:pt x="87937" y="553511"/>
                  </a:lnTo>
                  <a:lnTo>
                    <a:pt x="75840" y="554440"/>
                  </a:lnTo>
                  <a:lnTo>
                    <a:pt x="72267" y="554644"/>
                  </a:lnTo>
                  <a:close/>
                </a:path>
                <a:path w="1245234" h="1229995">
                  <a:moveTo>
                    <a:pt x="883899" y="142871"/>
                  </a:moveTo>
                  <a:lnTo>
                    <a:pt x="841957" y="142871"/>
                  </a:lnTo>
                  <a:lnTo>
                    <a:pt x="841957" y="56643"/>
                  </a:lnTo>
                  <a:lnTo>
                    <a:pt x="860550" y="38050"/>
                  </a:lnTo>
                  <a:lnTo>
                    <a:pt x="1032578" y="38050"/>
                  </a:lnTo>
                  <a:lnTo>
                    <a:pt x="1051171" y="80279"/>
                  </a:lnTo>
                  <a:lnTo>
                    <a:pt x="884186" y="80279"/>
                  </a:lnTo>
                  <a:lnTo>
                    <a:pt x="883899" y="142871"/>
                  </a:lnTo>
                  <a:close/>
                </a:path>
                <a:path w="1245234" h="1229995">
                  <a:moveTo>
                    <a:pt x="1236645" y="514576"/>
                  </a:moveTo>
                  <a:lnTo>
                    <a:pt x="1169903" y="514576"/>
                  </a:lnTo>
                  <a:lnTo>
                    <a:pt x="1178524" y="513378"/>
                  </a:lnTo>
                  <a:lnTo>
                    <a:pt x="1182569" y="512000"/>
                  </a:lnTo>
                  <a:lnTo>
                    <a:pt x="1190128" y="507684"/>
                  </a:lnTo>
                  <a:lnTo>
                    <a:pt x="1193371" y="504901"/>
                  </a:lnTo>
                  <a:lnTo>
                    <a:pt x="1196077" y="501493"/>
                  </a:lnTo>
                  <a:lnTo>
                    <a:pt x="1196077" y="500636"/>
                  </a:lnTo>
                  <a:lnTo>
                    <a:pt x="1199551" y="494899"/>
                  </a:lnTo>
                  <a:lnTo>
                    <a:pt x="1201745" y="488843"/>
                  </a:lnTo>
                  <a:lnTo>
                    <a:pt x="1202660" y="482466"/>
                  </a:lnTo>
                  <a:lnTo>
                    <a:pt x="1202305" y="475984"/>
                  </a:lnTo>
                  <a:lnTo>
                    <a:pt x="651178" y="50697"/>
                  </a:lnTo>
                  <a:lnTo>
                    <a:pt x="622454" y="41265"/>
                  </a:lnTo>
                  <a:lnTo>
                    <a:pt x="707294" y="41265"/>
                  </a:lnTo>
                  <a:lnTo>
                    <a:pt x="841957" y="142871"/>
                  </a:lnTo>
                  <a:lnTo>
                    <a:pt x="883899" y="142871"/>
                  </a:lnTo>
                  <a:lnTo>
                    <a:pt x="883757" y="173739"/>
                  </a:lnTo>
                  <a:lnTo>
                    <a:pt x="1008299" y="266985"/>
                  </a:lnTo>
                  <a:lnTo>
                    <a:pt x="1051171" y="266985"/>
                  </a:lnTo>
                  <a:lnTo>
                    <a:pt x="1051171" y="298067"/>
                  </a:lnTo>
                  <a:lnTo>
                    <a:pt x="1214298" y="421537"/>
                  </a:lnTo>
                  <a:lnTo>
                    <a:pt x="1240443" y="456040"/>
                  </a:lnTo>
                  <a:lnTo>
                    <a:pt x="1244812" y="477497"/>
                  </a:lnTo>
                  <a:lnTo>
                    <a:pt x="1244799" y="484760"/>
                  </a:lnTo>
                  <a:lnTo>
                    <a:pt x="1244055" y="491984"/>
                  </a:lnTo>
                  <a:lnTo>
                    <a:pt x="1242580" y="499170"/>
                  </a:lnTo>
                  <a:lnTo>
                    <a:pt x="1240410" y="506177"/>
                  </a:lnTo>
                  <a:lnTo>
                    <a:pt x="1237581" y="512866"/>
                  </a:lnTo>
                  <a:lnTo>
                    <a:pt x="1236645" y="514576"/>
                  </a:lnTo>
                  <a:close/>
                </a:path>
                <a:path w="1245234" h="1229995">
                  <a:moveTo>
                    <a:pt x="1051171" y="266985"/>
                  </a:moveTo>
                  <a:lnTo>
                    <a:pt x="1008299" y="266985"/>
                  </a:lnTo>
                  <a:lnTo>
                    <a:pt x="1008299" y="80279"/>
                  </a:lnTo>
                  <a:lnTo>
                    <a:pt x="1051171" y="80279"/>
                  </a:lnTo>
                  <a:lnTo>
                    <a:pt x="1051171" y="266985"/>
                  </a:lnTo>
                  <a:close/>
                </a:path>
                <a:path w="1245234" h="1229995">
                  <a:moveTo>
                    <a:pt x="165227" y="513974"/>
                  </a:moveTo>
                  <a:lnTo>
                    <a:pt x="77297" y="513974"/>
                  </a:lnTo>
                  <a:lnTo>
                    <a:pt x="83570" y="512989"/>
                  </a:lnTo>
                  <a:lnTo>
                    <a:pt x="89515" y="510758"/>
                  </a:lnTo>
                  <a:lnTo>
                    <a:pt x="95132" y="507281"/>
                  </a:lnTo>
                  <a:lnTo>
                    <a:pt x="610450" y="122079"/>
                  </a:lnTo>
                  <a:lnTo>
                    <a:pt x="614171" y="119429"/>
                  </a:lnTo>
                  <a:lnTo>
                    <a:pt x="618315" y="118105"/>
                  </a:lnTo>
                  <a:lnTo>
                    <a:pt x="627450" y="118105"/>
                  </a:lnTo>
                  <a:lnTo>
                    <a:pt x="631595" y="119429"/>
                  </a:lnTo>
                  <a:lnTo>
                    <a:pt x="635315" y="122079"/>
                  </a:lnTo>
                  <a:lnTo>
                    <a:pt x="691620" y="164307"/>
                  </a:lnTo>
                  <a:lnTo>
                    <a:pt x="622454" y="164307"/>
                  </a:lnTo>
                  <a:lnTo>
                    <a:pt x="165227" y="507281"/>
                  </a:lnTo>
                  <a:lnTo>
                    <a:pt x="165227" y="513974"/>
                  </a:lnTo>
                  <a:close/>
                </a:path>
                <a:path w="1245234" h="1229995">
                  <a:moveTo>
                    <a:pt x="1121909" y="1187440"/>
                  </a:moveTo>
                  <a:lnTo>
                    <a:pt x="1079681" y="1187440"/>
                  </a:lnTo>
                  <a:lnTo>
                    <a:pt x="1079681" y="507281"/>
                  </a:lnTo>
                  <a:lnTo>
                    <a:pt x="622454" y="164307"/>
                  </a:lnTo>
                  <a:lnTo>
                    <a:pt x="691620" y="164307"/>
                  </a:lnTo>
                  <a:lnTo>
                    <a:pt x="1149817" y="507954"/>
                  </a:lnTo>
                  <a:lnTo>
                    <a:pt x="1153309" y="510465"/>
                  </a:lnTo>
                  <a:lnTo>
                    <a:pt x="1157187" y="512259"/>
                  </a:lnTo>
                  <a:lnTo>
                    <a:pt x="1165636" y="514352"/>
                  </a:lnTo>
                  <a:lnTo>
                    <a:pt x="1169903" y="514576"/>
                  </a:lnTo>
                  <a:lnTo>
                    <a:pt x="1236645" y="514576"/>
                  </a:lnTo>
                  <a:lnTo>
                    <a:pt x="1234093" y="519236"/>
                  </a:lnTo>
                  <a:lnTo>
                    <a:pt x="1229946" y="525287"/>
                  </a:lnTo>
                  <a:lnTo>
                    <a:pt x="1224305" y="531935"/>
                  </a:lnTo>
                  <a:lnTo>
                    <a:pt x="1218352" y="537505"/>
                  </a:lnTo>
                  <a:lnTo>
                    <a:pt x="1121909" y="537505"/>
                  </a:lnTo>
                  <a:lnTo>
                    <a:pt x="1121909" y="1187440"/>
                  </a:lnTo>
                  <a:close/>
                </a:path>
                <a:path w="1245234" h="1229995">
                  <a:moveTo>
                    <a:pt x="447966" y="1187440"/>
                  </a:moveTo>
                  <a:lnTo>
                    <a:pt x="406595" y="1187440"/>
                  </a:lnTo>
                  <a:lnTo>
                    <a:pt x="406609" y="593725"/>
                  </a:lnTo>
                  <a:lnTo>
                    <a:pt x="420548" y="556893"/>
                  </a:lnTo>
                  <a:lnTo>
                    <a:pt x="452546" y="533938"/>
                  </a:lnTo>
                  <a:lnTo>
                    <a:pt x="474332" y="530431"/>
                  </a:lnTo>
                  <a:lnTo>
                    <a:pt x="770576" y="530431"/>
                  </a:lnTo>
                  <a:lnTo>
                    <a:pt x="811851" y="544385"/>
                  </a:lnTo>
                  <a:lnTo>
                    <a:pt x="832812" y="571588"/>
                  </a:lnTo>
                  <a:lnTo>
                    <a:pt x="470817" y="571588"/>
                  </a:lnTo>
                  <a:lnTo>
                    <a:pt x="467437" y="572264"/>
                  </a:lnTo>
                  <a:lnTo>
                    <a:pt x="447975" y="594458"/>
                  </a:lnTo>
                  <a:lnTo>
                    <a:pt x="447966" y="1187440"/>
                  </a:lnTo>
                  <a:close/>
                </a:path>
                <a:path w="1245234" h="1229995">
                  <a:moveTo>
                    <a:pt x="1103316" y="1229669"/>
                  </a:moveTo>
                  <a:lnTo>
                    <a:pt x="142664" y="1229669"/>
                  </a:lnTo>
                  <a:lnTo>
                    <a:pt x="139929" y="1229125"/>
                  </a:lnTo>
                  <a:lnTo>
                    <a:pt x="124071" y="1211075"/>
                  </a:lnTo>
                  <a:lnTo>
                    <a:pt x="124071" y="536648"/>
                  </a:lnTo>
                  <a:lnTo>
                    <a:pt x="165227" y="536648"/>
                  </a:lnTo>
                  <a:lnTo>
                    <a:pt x="165227" y="1187440"/>
                  </a:lnTo>
                  <a:lnTo>
                    <a:pt x="1121909" y="1187440"/>
                  </a:lnTo>
                  <a:lnTo>
                    <a:pt x="1113621" y="1225400"/>
                  </a:lnTo>
                  <a:lnTo>
                    <a:pt x="1106050" y="1229125"/>
                  </a:lnTo>
                  <a:lnTo>
                    <a:pt x="1103316" y="1229669"/>
                  </a:lnTo>
                  <a:close/>
                </a:path>
                <a:path w="1245234" h="1229995">
                  <a:moveTo>
                    <a:pt x="1170140" y="555297"/>
                  </a:moveTo>
                  <a:lnTo>
                    <a:pt x="1125553" y="540292"/>
                  </a:lnTo>
                  <a:lnTo>
                    <a:pt x="1121909" y="537505"/>
                  </a:lnTo>
                  <a:lnTo>
                    <a:pt x="1218352" y="537505"/>
                  </a:lnTo>
                  <a:lnTo>
                    <a:pt x="1178841" y="554748"/>
                  </a:lnTo>
                  <a:lnTo>
                    <a:pt x="1170140" y="555297"/>
                  </a:lnTo>
                  <a:close/>
                </a:path>
                <a:path w="1245234" h="1229995">
                  <a:moveTo>
                    <a:pt x="838313" y="1187440"/>
                  </a:moveTo>
                  <a:lnTo>
                    <a:pt x="796942" y="1187440"/>
                  </a:lnTo>
                  <a:lnTo>
                    <a:pt x="796942" y="594458"/>
                  </a:lnTo>
                  <a:lnTo>
                    <a:pt x="796273" y="591095"/>
                  </a:lnTo>
                  <a:lnTo>
                    <a:pt x="470817" y="571588"/>
                  </a:lnTo>
                  <a:lnTo>
                    <a:pt x="832812" y="571588"/>
                  </a:lnTo>
                  <a:lnTo>
                    <a:pt x="834807" y="576383"/>
                  </a:lnTo>
                  <a:lnTo>
                    <a:pt x="836099" y="580612"/>
                  </a:lnTo>
                  <a:lnTo>
                    <a:pt x="837853" y="589325"/>
                  </a:lnTo>
                  <a:lnTo>
                    <a:pt x="838299" y="593725"/>
                  </a:lnTo>
                  <a:lnTo>
                    <a:pt x="838313" y="11874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2612634"/>
            <a:ext cx="6761480" cy="1201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70" dirty="0"/>
              <a:t>Ca.</a:t>
            </a:r>
            <a:r>
              <a:rPr spc="-65" dirty="0"/>
              <a:t> </a:t>
            </a:r>
            <a:r>
              <a:rPr lang="de-DE" spc="150" dirty="0"/>
              <a:t>200</a:t>
            </a:r>
            <a:r>
              <a:rPr spc="-65" dirty="0"/>
              <a:t> </a:t>
            </a:r>
            <a:r>
              <a:rPr dirty="0"/>
              <a:t>Mio.</a:t>
            </a:r>
            <a:r>
              <a:rPr spc="-65" dirty="0"/>
              <a:t> </a:t>
            </a:r>
            <a:r>
              <a:rPr spc="165" dirty="0"/>
              <a:t>Besucher</a:t>
            </a: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900" dirty="0"/>
              <a:t>auf </a:t>
            </a:r>
            <a:r>
              <a:rPr sz="2900" spc="45" dirty="0"/>
              <a:t>deutschen</a:t>
            </a:r>
            <a:r>
              <a:rPr sz="2900" dirty="0"/>
              <a:t> </a:t>
            </a:r>
            <a:r>
              <a:rPr sz="2900" spc="125" dirty="0"/>
              <a:t>Volksfesten</a:t>
            </a:r>
            <a:r>
              <a:rPr sz="2900" dirty="0"/>
              <a:t> </a:t>
            </a:r>
            <a:r>
              <a:rPr sz="2900" spc="-10" dirty="0"/>
              <a:t>jährlich!</a:t>
            </a:r>
            <a:endParaRPr sz="2900" dirty="0"/>
          </a:p>
        </p:txBody>
      </p:sp>
      <p:sp>
        <p:nvSpPr>
          <p:cNvPr id="3" name="object 3"/>
          <p:cNvSpPr txBox="1"/>
          <p:nvPr/>
        </p:nvSpPr>
        <p:spPr>
          <a:xfrm>
            <a:off x="9846650" y="8988897"/>
            <a:ext cx="18542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98506" y="8988897"/>
            <a:ext cx="33909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25" dirty="0">
                <a:solidFill>
                  <a:srgbClr val="FFFFFF"/>
                </a:solidFill>
                <a:latin typeface="Verdana"/>
                <a:cs typeface="Verdana"/>
              </a:rPr>
              <a:t>50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777495" y="8988897"/>
            <a:ext cx="44640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00" dirty="0">
                <a:solidFill>
                  <a:srgbClr val="FFFFFF"/>
                </a:solidFill>
                <a:latin typeface="Verdana"/>
                <a:cs typeface="Verdana"/>
              </a:rPr>
              <a:t>100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10042" y="8988897"/>
            <a:ext cx="43942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14" dirty="0">
                <a:solidFill>
                  <a:srgbClr val="FFFFFF"/>
                </a:solidFill>
                <a:latin typeface="Verdana"/>
                <a:cs typeface="Verdana"/>
              </a:rPr>
              <a:t>150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812625" y="8988897"/>
            <a:ext cx="49212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25" dirty="0">
                <a:solidFill>
                  <a:srgbClr val="FFFFFF"/>
                </a:solidFill>
                <a:latin typeface="Verdana"/>
                <a:cs typeface="Verdana"/>
              </a:rPr>
              <a:t>200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07166" y="3086847"/>
            <a:ext cx="126428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0" dirty="0">
                <a:solidFill>
                  <a:srgbClr val="FFFFFF"/>
                </a:solidFill>
                <a:latin typeface="Verdana"/>
                <a:cs typeface="Verdana"/>
              </a:rPr>
              <a:t>Volksfeste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20000" y="4123383"/>
            <a:ext cx="2152826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900" spc="-55" dirty="0">
                <a:solidFill>
                  <a:srgbClr val="FFFFFF"/>
                </a:solidFill>
                <a:latin typeface="Verdana"/>
                <a:cs typeface="Verdana"/>
              </a:rPr>
              <a:t>Bahn-Fernverkehr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44000" y="5159919"/>
            <a:ext cx="626233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900" spc="-10" dirty="0">
                <a:solidFill>
                  <a:srgbClr val="FFFFFF"/>
                </a:solidFill>
                <a:latin typeface="Verdana"/>
                <a:cs typeface="Verdana"/>
              </a:rPr>
              <a:t>Kino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29089" y="6196455"/>
            <a:ext cx="93345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900" spc="-105" dirty="0">
                <a:solidFill>
                  <a:srgbClr val="FFFFFF"/>
                </a:solidFill>
                <a:latin typeface="Verdana"/>
                <a:cs typeface="Verdana"/>
              </a:rPr>
              <a:t>Museen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56429" y="7232991"/>
            <a:ext cx="3208251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900" spc="-30" dirty="0">
                <a:solidFill>
                  <a:srgbClr val="FFFFFF"/>
                </a:solidFill>
                <a:latin typeface="Verdana"/>
                <a:cs typeface="Verdana"/>
              </a:rPr>
              <a:t>1. &amp; 2. Fußball-Bundesliga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37160" y="8269527"/>
            <a:ext cx="933450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de-DE" sz="1900" spc="-30" dirty="0">
                <a:solidFill>
                  <a:srgbClr val="FFFFFF"/>
                </a:solidFill>
                <a:latin typeface="Verdana"/>
                <a:cs typeface="Verdana"/>
              </a:rPr>
              <a:t>Theater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9935287" y="2806722"/>
            <a:ext cx="6123305" cy="6123305"/>
            <a:chOff x="9935287" y="2806722"/>
            <a:chExt cx="6123305" cy="6123305"/>
          </a:xfrm>
          <a:solidFill>
            <a:srgbClr val="0070C0"/>
          </a:solidFill>
        </p:grpSpPr>
        <p:sp>
          <p:nvSpPr>
            <p:cNvPr id="15" name="object 15"/>
            <p:cNvSpPr/>
            <p:nvPr/>
          </p:nvSpPr>
          <p:spPr>
            <a:xfrm>
              <a:off x="11467988" y="2810532"/>
              <a:ext cx="4587240" cy="6115685"/>
            </a:xfrm>
            <a:custGeom>
              <a:avLst/>
              <a:gdLst/>
              <a:ahLst/>
              <a:cxnLst/>
              <a:rect l="l" t="t" r="r" b="b"/>
              <a:pathLst>
                <a:path w="4587240" h="6115684">
                  <a:moveTo>
                    <a:pt x="0" y="6115563"/>
                  </a:moveTo>
                  <a:lnTo>
                    <a:pt x="0" y="0"/>
                  </a:lnTo>
                </a:path>
                <a:path w="4587240" h="6115684">
                  <a:moveTo>
                    <a:pt x="1528890" y="6115563"/>
                  </a:moveTo>
                  <a:lnTo>
                    <a:pt x="1528890" y="0"/>
                  </a:lnTo>
                </a:path>
                <a:path w="4587240" h="6115684">
                  <a:moveTo>
                    <a:pt x="3057781" y="6115563"/>
                  </a:moveTo>
                  <a:lnTo>
                    <a:pt x="3057781" y="0"/>
                  </a:lnTo>
                </a:path>
                <a:path w="4587240" h="6115684">
                  <a:moveTo>
                    <a:pt x="4586672" y="6115563"/>
                  </a:moveTo>
                  <a:lnTo>
                    <a:pt x="4586672" y="0"/>
                  </a:lnTo>
                </a:path>
              </a:pathLst>
            </a:custGeom>
            <a:grpFill/>
            <a:ln w="75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939097" y="2810532"/>
              <a:ext cx="0" cy="6115685"/>
            </a:xfrm>
            <a:custGeom>
              <a:avLst/>
              <a:gdLst/>
              <a:ahLst/>
              <a:cxnLst/>
              <a:rect l="l" t="t" r="r" b="b"/>
              <a:pathLst>
                <a:path h="6115684">
                  <a:moveTo>
                    <a:pt x="0" y="6115563"/>
                  </a:moveTo>
                  <a:lnTo>
                    <a:pt x="0" y="0"/>
                  </a:lnTo>
                </a:path>
              </a:pathLst>
            </a:custGeom>
            <a:grpFill/>
            <a:ln w="75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939096" y="2810534"/>
              <a:ext cx="5810250" cy="6115685"/>
            </a:xfrm>
            <a:custGeom>
              <a:avLst/>
              <a:gdLst/>
              <a:ahLst/>
              <a:cxnLst/>
              <a:rect l="l" t="t" r="r" b="b"/>
              <a:pathLst>
                <a:path w="5810250" h="6115684">
                  <a:moveTo>
                    <a:pt x="324116" y="5252415"/>
                  </a:moveTo>
                  <a:lnTo>
                    <a:pt x="308825" y="5211775"/>
                  </a:lnTo>
                  <a:lnTo>
                    <a:pt x="273519" y="5186489"/>
                  </a:lnTo>
                  <a:lnTo>
                    <a:pt x="254393" y="5182679"/>
                  </a:lnTo>
                  <a:lnTo>
                    <a:pt x="0" y="5182679"/>
                  </a:lnTo>
                  <a:lnTo>
                    <a:pt x="0" y="6115570"/>
                  </a:lnTo>
                  <a:lnTo>
                    <a:pt x="249491" y="6115570"/>
                  </a:lnTo>
                  <a:lnTo>
                    <a:pt x="254393" y="6115570"/>
                  </a:lnTo>
                  <a:lnTo>
                    <a:pt x="295021" y="6100267"/>
                  </a:lnTo>
                  <a:lnTo>
                    <a:pt x="320319" y="6064974"/>
                  </a:lnTo>
                  <a:lnTo>
                    <a:pt x="324116" y="6045835"/>
                  </a:lnTo>
                  <a:lnTo>
                    <a:pt x="324116" y="5252415"/>
                  </a:lnTo>
                  <a:close/>
                </a:path>
                <a:path w="5810250" h="6115684">
                  <a:moveTo>
                    <a:pt x="795020" y="4215879"/>
                  </a:moveTo>
                  <a:lnTo>
                    <a:pt x="779716" y="4175239"/>
                  </a:lnTo>
                  <a:lnTo>
                    <a:pt x="744423" y="4149953"/>
                  </a:lnTo>
                  <a:lnTo>
                    <a:pt x="725284" y="4146143"/>
                  </a:lnTo>
                  <a:lnTo>
                    <a:pt x="0" y="4146143"/>
                  </a:lnTo>
                  <a:lnTo>
                    <a:pt x="0" y="5079035"/>
                  </a:lnTo>
                  <a:lnTo>
                    <a:pt x="720382" y="5079035"/>
                  </a:lnTo>
                  <a:lnTo>
                    <a:pt x="725284" y="5079035"/>
                  </a:lnTo>
                  <a:lnTo>
                    <a:pt x="765924" y="5063731"/>
                  </a:lnTo>
                  <a:lnTo>
                    <a:pt x="791210" y="5028425"/>
                  </a:lnTo>
                  <a:lnTo>
                    <a:pt x="795020" y="5009299"/>
                  </a:lnTo>
                  <a:lnTo>
                    <a:pt x="795020" y="4215879"/>
                  </a:lnTo>
                  <a:close/>
                </a:path>
                <a:path w="5810250" h="6115684">
                  <a:moveTo>
                    <a:pt x="2476792" y="3179343"/>
                  </a:moveTo>
                  <a:lnTo>
                    <a:pt x="2461501" y="3138703"/>
                  </a:lnTo>
                  <a:lnTo>
                    <a:pt x="2426195" y="3113417"/>
                  </a:lnTo>
                  <a:lnTo>
                    <a:pt x="2407069" y="3109607"/>
                  </a:lnTo>
                  <a:lnTo>
                    <a:pt x="0" y="3109607"/>
                  </a:lnTo>
                  <a:lnTo>
                    <a:pt x="0" y="4042499"/>
                  </a:lnTo>
                  <a:lnTo>
                    <a:pt x="2402167" y="4042499"/>
                  </a:lnTo>
                  <a:lnTo>
                    <a:pt x="2407069" y="4042499"/>
                  </a:lnTo>
                  <a:lnTo>
                    <a:pt x="2447709" y="4027195"/>
                  </a:lnTo>
                  <a:lnTo>
                    <a:pt x="2472994" y="3991889"/>
                  </a:lnTo>
                  <a:lnTo>
                    <a:pt x="2476792" y="3972763"/>
                  </a:lnTo>
                  <a:lnTo>
                    <a:pt x="2476792" y="3179343"/>
                  </a:lnTo>
                  <a:close/>
                </a:path>
                <a:path w="5810250" h="6115684">
                  <a:moveTo>
                    <a:pt x="3394138" y="2142807"/>
                  </a:moveTo>
                  <a:lnTo>
                    <a:pt x="3378835" y="2102167"/>
                  </a:lnTo>
                  <a:lnTo>
                    <a:pt x="3343529" y="2076881"/>
                  </a:lnTo>
                  <a:lnTo>
                    <a:pt x="3324402" y="2073071"/>
                  </a:lnTo>
                  <a:lnTo>
                    <a:pt x="0" y="2073071"/>
                  </a:lnTo>
                  <a:lnTo>
                    <a:pt x="0" y="3005963"/>
                  </a:lnTo>
                  <a:lnTo>
                    <a:pt x="3319500" y="3005963"/>
                  </a:lnTo>
                  <a:lnTo>
                    <a:pt x="3324402" y="3005963"/>
                  </a:lnTo>
                  <a:lnTo>
                    <a:pt x="3365042" y="2990659"/>
                  </a:lnTo>
                  <a:lnTo>
                    <a:pt x="3390328" y="2955366"/>
                  </a:lnTo>
                  <a:lnTo>
                    <a:pt x="3394138" y="2936227"/>
                  </a:lnTo>
                  <a:lnTo>
                    <a:pt x="3394138" y="2142807"/>
                  </a:lnTo>
                  <a:close/>
                </a:path>
                <a:path w="5810250" h="6115684">
                  <a:moveTo>
                    <a:pt x="5442851" y="1106271"/>
                  </a:moveTo>
                  <a:lnTo>
                    <a:pt x="5427548" y="1065631"/>
                  </a:lnTo>
                  <a:lnTo>
                    <a:pt x="5392242" y="1040345"/>
                  </a:lnTo>
                  <a:lnTo>
                    <a:pt x="5373116" y="1036535"/>
                  </a:lnTo>
                  <a:lnTo>
                    <a:pt x="0" y="1036535"/>
                  </a:lnTo>
                  <a:lnTo>
                    <a:pt x="0" y="1969427"/>
                  </a:lnTo>
                  <a:lnTo>
                    <a:pt x="5368214" y="1969427"/>
                  </a:lnTo>
                  <a:lnTo>
                    <a:pt x="5373116" y="1969427"/>
                  </a:lnTo>
                  <a:lnTo>
                    <a:pt x="5413756" y="1954123"/>
                  </a:lnTo>
                  <a:lnTo>
                    <a:pt x="5439041" y="1918817"/>
                  </a:lnTo>
                  <a:lnTo>
                    <a:pt x="5442851" y="1899691"/>
                  </a:lnTo>
                  <a:lnTo>
                    <a:pt x="5442851" y="1106271"/>
                  </a:lnTo>
                  <a:close/>
                </a:path>
                <a:path w="5810250" h="6115684">
                  <a:moveTo>
                    <a:pt x="5809780" y="69735"/>
                  </a:moveTo>
                  <a:lnTo>
                    <a:pt x="5794476" y="29095"/>
                  </a:lnTo>
                  <a:lnTo>
                    <a:pt x="5759183" y="3810"/>
                  </a:lnTo>
                  <a:lnTo>
                    <a:pt x="5740044" y="0"/>
                  </a:lnTo>
                  <a:lnTo>
                    <a:pt x="0" y="0"/>
                  </a:lnTo>
                  <a:lnTo>
                    <a:pt x="0" y="932891"/>
                  </a:lnTo>
                  <a:lnTo>
                    <a:pt x="5735155" y="932891"/>
                  </a:lnTo>
                  <a:lnTo>
                    <a:pt x="5740044" y="932891"/>
                  </a:lnTo>
                  <a:lnTo>
                    <a:pt x="5780684" y="917587"/>
                  </a:lnTo>
                  <a:lnTo>
                    <a:pt x="5805970" y="882294"/>
                  </a:lnTo>
                  <a:lnTo>
                    <a:pt x="5809780" y="863155"/>
                  </a:lnTo>
                  <a:lnTo>
                    <a:pt x="5809780" y="6973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0339094" y="8268217"/>
            <a:ext cx="310070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500" spc="-95" dirty="0">
                <a:solidFill>
                  <a:srgbClr val="FFFFFF"/>
                </a:solidFill>
                <a:latin typeface="Verdana"/>
                <a:cs typeface="Verdana"/>
              </a:rPr>
              <a:t>12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25" dirty="0" err="1">
                <a:solidFill>
                  <a:srgbClr val="FFFFFF"/>
                </a:solidFill>
                <a:latin typeface="Verdana"/>
                <a:cs typeface="Verdana"/>
              </a:rPr>
              <a:t>Besucher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1500" spc="-85" dirty="0">
                <a:solidFill>
                  <a:srgbClr val="FFFFFF"/>
                </a:solidFill>
                <a:latin typeface="Verdana"/>
                <a:cs typeface="Verdana"/>
              </a:rPr>
              <a:t>(2022)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778196" y="7252460"/>
            <a:ext cx="3100703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lang="de-DE" sz="150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25" dirty="0" err="1">
                <a:solidFill>
                  <a:srgbClr val="FFFFFF"/>
                </a:solidFill>
                <a:latin typeface="Verdana"/>
                <a:cs typeface="Verdana"/>
              </a:rPr>
              <a:t>Besucher</a:t>
            </a:r>
            <a:r>
              <a:rPr sz="15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lang="de-DE" sz="1500" spc="-120" dirty="0">
                <a:solidFill>
                  <a:srgbClr val="FFFFFF"/>
                </a:solidFill>
                <a:latin typeface="Verdana"/>
                <a:cs typeface="Verdana"/>
              </a:rPr>
              <a:t>Saison 23/24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381714" y="6236703"/>
            <a:ext cx="2648478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75" dirty="0">
                <a:solidFill>
                  <a:srgbClr val="FFFFFF"/>
                </a:solidFill>
                <a:latin typeface="Verdana"/>
                <a:cs typeface="Verdana"/>
              </a:rPr>
              <a:t>81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1500" spc="-20" dirty="0">
                <a:solidFill>
                  <a:srgbClr val="FFFFFF"/>
                </a:solidFill>
                <a:latin typeface="Verdana"/>
                <a:cs typeface="Verdana"/>
              </a:rPr>
              <a:t>Besucher</a:t>
            </a:r>
            <a:r>
              <a:rPr sz="15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65" dirty="0">
                <a:solidFill>
                  <a:srgbClr val="FFFFFF"/>
                </a:solidFill>
                <a:latin typeface="Verdana"/>
                <a:cs typeface="Verdana"/>
              </a:rPr>
              <a:t>(202</a:t>
            </a:r>
            <a:r>
              <a:rPr lang="de-DE" sz="1500" spc="-65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sz="1500" spc="-65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381714" y="5199989"/>
            <a:ext cx="221996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500" spc="-325" dirty="0">
                <a:solidFill>
                  <a:srgbClr val="FFFFFF"/>
                </a:solidFill>
                <a:latin typeface="Verdana"/>
                <a:cs typeface="Verdana"/>
              </a:rPr>
              <a:t>9 6 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Verdana"/>
                <a:cs typeface="Verdana"/>
              </a:rPr>
              <a:t>Besucher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(20</a:t>
            </a:r>
            <a:r>
              <a:rPr lang="de-DE" sz="1500" spc="-120" dirty="0">
                <a:solidFill>
                  <a:srgbClr val="FFFFFF"/>
                </a:solidFill>
                <a:latin typeface="Verdana"/>
                <a:cs typeface="Verdana"/>
              </a:rPr>
              <a:t>23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381714" y="4180814"/>
            <a:ext cx="23361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500" spc="-125" dirty="0">
                <a:solidFill>
                  <a:srgbClr val="FFFFFF"/>
                </a:solidFill>
                <a:latin typeface="Verdana"/>
                <a:cs typeface="Verdana"/>
              </a:rPr>
              <a:t>148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1500" spc="-25" dirty="0">
                <a:solidFill>
                  <a:srgbClr val="FFFFFF"/>
                </a:solidFill>
                <a:latin typeface="Verdana"/>
                <a:cs typeface="Verdana"/>
              </a:rPr>
              <a:t>Gäste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65" dirty="0">
                <a:solidFill>
                  <a:srgbClr val="FFFFFF"/>
                </a:solidFill>
                <a:latin typeface="Verdana"/>
                <a:cs typeface="Verdana"/>
              </a:rPr>
              <a:t>(202</a:t>
            </a:r>
            <a:r>
              <a:rPr lang="de-DE" sz="1500" spc="-65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1500" spc="-65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381714" y="3128880"/>
            <a:ext cx="230251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0" dirty="0">
                <a:solidFill>
                  <a:srgbClr val="FFFFFF"/>
                </a:solidFill>
                <a:latin typeface="Verdana"/>
                <a:cs typeface="Verdana"/>
              </a:rPr>
              <a:t>19</a:t>
            </a:r>
            <a:r>
              <a:rPr lang="de-DE" sz="1500" spc="-100" dirty="0">
                <a:solidFill>
                  <a:srgbClr val="FFFFFF"/>
                </a:solidFill>
                <a:latin typeface="Verdana"/>
                <a:cs typeface="Verdana"/>
              </a:rPr>
              <a:t>8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Verdana"/>
                <a:cs typeface="Verdana"/>
              </a:rPr>
              <a:t>Besucher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(20</a:t>
            </a:r>
            <a:r>
              <a:rPr lang="de-DE" sz="1500" spc="-120" dirty="0">
                <a:solidFill>
                  <a:srgbClr val="FFFFFF"/>
                </a:solidFill>
                <a:latin typeface="Verdana"/>
                <a:cs typeface="Verdana"/>
              </a:rPr>
              <a:t>23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1500" dirty="0">
              <a:latin typeface="Verdana"/>
              <a:cs typeface="Verdana"/>
            </a:endParaRPr>
          </a:p>
        </p:txBody>
      </p:sp>
      <p:pic>
        <p:nvPicPr>
          <p:cNvPr id="24" name="object 2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4159" y="4360786"/>
              <a:ext cx="11677649" cy="30194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249568" y="6343768"/>
              <a:ext cx="1734185" cy="1337945"/>
            </a:xfrm>
            <a:custGeom>
              <a:avLst/>
              <a:gdLst/>
              <a:ahLst/>
              <a:cxnLst/>
              <a:rect l="l" t="t" r="r" b="b"/>
              <a:pathLst>
                <a:path w="1734184" h="1337945">
                  <a:moveTo>
                    <a:pt x="11884" y="671777"/>
                  </a:moveTo>
                  <a:lnTo>
                    <a:pt x="28104" y="599407"/>
                  </a:lnTo>
                  <a:lnTo>
                    <a:pt x="44782" y="551373"/>
                  </a:lnTo>
                  <a:lnTo>
                    <a:pt x="65624" y="505085"/>
                  </a:lnTo>
                  <a:lnTo>
                    <a:pt x="90388" y="460675"/>
                  </a:lnTo>
                  <a:lnTo>
                    <a:pt x="118832" y="418272"/>
                  </a:lnTo>
                  <a:lnTo>
                    <a:pt x="151197" y="377342"/>
                  </a:lnTo>
                  <a:lnTo>
                    <a:pt x="186306" y="338637"/>
                  </a:lnTo>
                  <a:lnTo>
                    <a:pt x="223882" y="302130"/>
                  </a:lnTo>
                  <a:lnTo>
                    <a:pt x="263649" y="267793"/>
                  </a:lnTo>
                  <a:lnTo>
                    <a:pt x="305330" y="235599"/>
                  </a:lnTo>
                  <a:lnTo>
                    <a:pt x="348649" y="205518"/>
                  </a:lnTo>
                  <a:lnTo>
                    <a:pt x="393330" y="177524"/>
                  </a:lnTo>
                  <a:lnTo>
                    <a:pt x="439096" y="151588"/>
                  </a:lnTo>
                  <a:lnTo>
                    <a:pt x="485670" y="127683"/>
                  </a:lnTo>
                  <a:lnTo>
                    <a:pt x="532777" y="105781"/>
                  </a:lnTo>
                  <a:lnTo>
                    <a:pt x="578569" y="86649"/>
                  </a:lnTo>
                  <a:lnTo>
                    <a:pt x="625076" y="69389"/>
                  </a:lnTo>
                  <a:lnTo>
                    <a:pt x="672223" y="54014"/>
                  </a:lnTo>
                  <a:lnTo>
                    <a:pt x="719937" y="40532"/>
                  </a:lnTo>
                  <a:lnTo>
                    <a:pt x="768145" y="28954"/>
                  </a:lnTo>
                  <a:lnTo>
                    <a:pt x="816774" y="19292"/>
                  </a:lnTo>
                  <a:lnTo>
                    <a:pt x="865751" y="11554"/>
                  </a:lnTo>
                  <a:lnTo>
                    <a:pt x="915001" y="5753"/>
                  </a:lnTo>
                  <a:lnTo>
                    <a:pt x="964452" y="1898"/>
                  </a:lnTo>
                  <a:lnTo>
                    <a:pt x="1014031" y="0"/>
                  </a:lnTo>
                  <a:lnTo>
                    <a:pt x="1063664" y="68"/>
                  </a:lnTo>
                  <a:lnTo>
                    <a:pt x="1061727" y="7631"/>
                  </a:lnTo>
                  <a:lnTo>
                    <a:pt x="1059501" y="24270"/>
                  </a:lnTo>
                  <a:lnTo>
                    <a:pt x="1057129" y="40909"/>
                  </a:lnTo>
                  <a:lnTo>
                    <a:pt x="1054894" y="48036"/>
                  </a:lnTo>
                  <a:lnTo>
                    <a:pt x="1022460" y="48036"/>
                  </a:lnTo>
                  <a:lnTo>
                    <a:pt x="990091" y="48472"/>
                  </a:lnTo>
                  <a:lnTo>
                    <a:pt x="925424" y="51957"/>
                  </a:lnTo>
                  <a:lnTo>
                    <a:pt x="873953" y="57226"/>
                  </a:lnTo>
                  <a:lnTo>
                    <a:pt x="822753" y="64652"/>
                  </a:lnTo>
                  <a:lnTo>
                    <a:pt x="771912" y="74205"/>
                  </a:lnTo>
                  <a:lnTo>
                    <a:pt x="721514" y="85859"/>
                  </a:lnTo>
                  <a:lnTo>
                    <a:pt x="671646" y="99586"/>
                  </a:lnTo>
                  <a:lnTo>
                    <a:pt x="622393" y="115356"/>
                  </a:lnTo>
                  <a:lnTo>
                    <a:pt x="573843" y="133144"/>
                  </a:lnTo>
                  <a:lnTo>
                    <a:pt x="526079" y="152920"/>
                  </a:lnTo>
                  <a:lnTo>
                    <a:pt x="479190" y="174658"/>
                  </a:lnTo>
                  <a:lnTo>
                    <a:pt x="433260" y="198328"/>
                  </a:lnTo>
                  <a:lnTo>
                    <a:pt x="389934" y="222939"/>
                  </a:lnTo>
                  <a:lnTo>
                    <a:pt x="347286" y="249405"/>
                  </a:lnTo>
                  <a:lnTo>
                    <a:pt x="305624" y="277766"/>
                  </a:lnTo>
                  <a:lnTo>
                    <a:pt x="265253" y="308065"/>
                  </a:lnTo>
                  <a:lnTo>
                    <a:pt x="226481" y="340343"/>
                  </a:lnTo>
                  <a:lnTo>
                    <a:pt x="189614" y="374643"/>
                  </a:lnTo>
                  <a:lnTo>
                    <a:pt x="154959" y="411006"/>
                  </a:lnTo>
                  <a:lnTo>
                    <a:pt x="122822" y="449474"/>
                  </a:lnTo>
                  <a:lnTo>
                    <a:pt x="93511" y="490088"/>
                  </a:lnTo>
                  <a:lnTo>
                    <a:pt x="67331" y="532891"/>
                  </a:lnTo>
                  <a:lnTo>
                    <a:pt x="39596" y="590056"/>
                  </a:lnTo>
                  <a:lnTo>
                    <a:pt x="18541" y="649834"/>
                  </a:lnTo>
                  <a:lnTo>
                    <a:pt x="13832" y="668705"/>
                  </a:lnTo>
                  <a:lnTo>
                    <a:pt x="12557" y="668705"/>
                  </a:lnTo>
                  <a:lnTo>
                    <a:pt x="11884" y="671777"/>
                  </a:lnTo>
                  <a:close/>
                </a:path>
                <a:path w="1734184" h="1337945">
                  <a:moveTo>
                    <a:pt x="1054757" y="48472"/>
                  </a:moveTo>
                  <a:lnTo>
                    <a:pt x="1022460" y="48036"/>
                  </a:lnTo>
                  <a:lnTo>
                    <a:pt x="1054894" y="48036"/>
                  </a:lnTo>
                  <a:lnTo>
                    <a:pt x="1054757" y="48472"/>
                  </a:lnTo>
                  <a:close/>
                </a:path>
                <a:path w="1734184" h="1337945">
                  <a:moveTo>
                    <a:pt x="643915" y="303921"/>
                  </a:moveTo>
                  <a:lnTo>
                    <a:pt x="644685" y="284292"/>
                  </a:lnTo>
                  <a:lnTo>
                    <a:pt x="645460" y="281195"/>
                  </a:lnTo>
                  <a:lnTo>
                    <a:pt x="645847" y="278097"/>
                  </a:lnTo>
                  <a:lnTo>
                    <a:pt x="647396" y="258348"/>
                  </a:lnTo>
                  <a:lnTo>
                    <a:pt x="650106" y="257187"/>
                  </a:lnTo>
                  <a:lnTo>
                    <a:pt x="681913" y="241939"/>
                  </a:lnTo>
                  <a:lnTo>
                    <a:pt x="746544" y="214059"/>
                  </a:lnTo>
                  <a:lnTo>
                    <a:pt x="826284" y="185320"/>
                  </a:lnTo>
                  <a:lnTo>
                    <a:pt x="873991" y="171135"/>
                  </a:lnTo>
                  <a:lnTo>
                    <a:pt x="922405" y="159066"/>
                  </a:lnTo>
                  <a:lnTo>
                    <a:pt x="971370" y="149307"/>
                  </a:lnTo>
                  <a:lnTo>
                    <a:pt x="1020732" y="142050"/>
                  </a:lnTo>
                  <a:lnTo>
                    <a:pt x="1070334" y="137491"/>
                  </a:lnTo>
                  <a:lnTo>
                    <a:pt x="1120022" y="135822"/>
                  </a:lnTo>
                  <a:lnTo>
                    <a:pt x="1169640" y="137238"/>
                  </a:lnTo>
                  <a:lnTo>
                    <a:pt x="1219033" y="141932"/>
                  </a:lnTo>
                  <a:lnTo>
                    <a:pt x="1268045" y="150097"/>
                  </a:lnTo>
                  <a:lnTo>
                    <a:pt x="1316522" y="161929"/>
                  </a:lnTo>
                  <a:lnTo>
                    <a:pt x="1364458" y="177644"/>
                  </a:lnTo>
                  <a:lnTo>
                    <a:pt x="1378423" y="183455"/>
                  </a:lnTo>
                  <a:lnTo>
                    <a:pt x="1116007" y="183455"/>
                  </a:lnTo>
                  <a:lnTo>
                    <a:pt x="1066631" y="184769"/>
                  </a:lnTo>
                  <a:lnTo>
                    <a:pt x="1017457" y="188938"/>
                  </a:lnTo>
                  <a:lnTo>
                    <a:pt x="968567" y="195798"/>
                  </a:lnTo>
                  <a:lnTo>
                    <a:pt x="920045" y="205181"/>
                  </a:lnTo>
                  <a:lnTo>
                    <a:pt x="871970" y="216923"/>
                  </a:lnTo>
                  <a:lnTo>
                    <a:pt x="824427" y="230857"/>
                  </a:lnTo>
                  <a:lnTo>
                    <a:pt x="777496" y="246818"/>
                  </a:lnTo>
                  <a:lnTo>
                    <a:pt x="731260" y="264640"/>
                  </a:lnTo>
                  <a:lnTo>
                    <a:pt x="685801" y="284157"/>
                  </a:lnTo>
                  <a:lnTo>
                    <a:pt x="643915" y="303921"/>
                  </a:lnTo>
                  <a:close/>
                </a:path>
                <a:path w="1734184" h="1337945">
                  <a:moveTo>
                    <a:pt x="1720767" y="776667"/>
                  </a:moveTo>
                  <a:lnTo>
                    <a:pt x="1721052" y="772197"/>
                  </a:lnTo>
                  <a:lnTo>
                    <a:pt x="1724042" y="728673"/>
                  </a:lnTo>
                  <a:lnTo>
                    <a:pt x="1723740" y="688169"/>
                  </a:lnTo>
                  <a:lnTo>
                    <a:pt x="1719197" y="635274"/>
                  </a:lnTo>
                  <a:lnTo>
                    <a:pt x="1710018" y="589272"/>
                  </a:lnTo>
                  <a:lnTo>
                    <a:pt x="1695616" y="543734"/>
                  </a:lnTo>
                  <a:lnTo>
                    <a:pt x="1673569" y="494496"/>
                  </a:lnTo>
                  <a:lnTo>
                    <a:pt x="1646148" y="448089"/>
                  </a:lnTo>
                  <a:lnTo>
                    <a:pt x="1613936" y="404877"/>
                  </a:lnTo>
                  <a:lnTo>
                    <a:pt x="1577512" y="365223"/>
                  </a:lnTo>
                  <a:lnTo>
                    <a:pt x="1539570" y="330734"/>
                  </a:lnTo>
                  <a:lnTo>
                    <a:pt x="1498991" y="299821"/>
                  </a:lnTo>
                  <a:lnTo>
                    <a:pt x="1456067" y="272504"/>
                  </a:lnTo>
                  <a:lnTo>
                    <a:pt x="1411087" y="248800"/>
                  </a:lnTo>
                  <a:lnTo>
                    <a:pt x="1364342" y="228729"/>
                  </a:lnTo>
                  <a:lnTo>
                    <a:pt x="1316121" y="212311"/>
                  </a:lnTo>
                  <a:lnTo>
                    <a:pt x="1266714" y="199565"/>
                  </a:lnTo>
                  <a:lnTo>
                    <a:pt x="1216412" y="190509"/>
                  </a:lnTo>
                  <a:lnTo>
                    <a:pt x="1165504" y="185163"/>
                  </a:lnTo>
                  <a:lnTo>
                    <a:pt x="1116007" y="183455"/>
                  </a:lnTo>
                  <a:lnTo>
                    <a:pt x="1378423" y="183455"/>
                  </a:lnTo>
                  <a:lnTo>
                    <a:pt x="1456354" y="220171"/>
                  </a:lnTo>
                  <a:lnTo>
                    <a:pt x="1499600" y="246818"/>
                  </a:lnTo>
                  <a:lnTo>
                    <a:pt x="1540332" y="276771"/>
                  </a:lnTo>
                  <a:lnTo>
                    <a:pt x="1578373" y="310079"/>
                  </a:lnTo>
                  <a:lnTo>
                    <a:pt x="1613258" y="346579"/>
                  </a:lnTo>
                  <a:lnTo>
                    <a:pt x="1644596" y="386165"/>
                  </a:lnTo>
                  <a:lnTo>
                    <a:pt x="1671995" y="428728"/>
                  </a:lnTo>
                  <a:lnTo>
                    <a:pt x="1693826" y="471638"/>
                  </a:lnTo>
                  <a:lnTo>
                    <a:pt x="1710953" y="516445"/>
                  </a:lnTo>
                  <a:lnTo>
                    <a:pt x="1723323" y="562720"/>
                  </a:lnTo>
                  <a:lnTo>
                    <a:pt x="1730878" y="610036"/>
                  </a:lnTo>
                  <a:lnTo>
                    <a:pt x="1733564" y="657965"/>
                  </a:lnTo>
                  <a:lnTo>
                    <a:pt x="1732838" y="686868"/>
                  </a:lnTo>
                  <a:lnTo>
                    <a:pt x="1730370" y="715517"/>
                  </a:lnTo>
                  <a:lnTo>
                    <a:pt x="1726594" y="743948"/>
                  </a:lnTo>
                  <a:lnTo>
                    <a:pt x="1721856" y="772681"/>
                  </a:lnTo>
                  <a:lnTo>
                    <a:pt x="1721173" y="774908"/>
                  </a:lnTo>
                  <a:lnTo>
                    <a:pt x="1720767" y="776667"/>
                  </a:lnTo>
                  <a:close/>
                </a:path>
                <a:path w="1734184" h="1337945">
                  <a:moveTo>
                    <a:pt x="641200" y="305202"/>
                  </a:moveTo>
                  <a:lnTo>
                    <a:pt x="643915" y="303921"/>
                  </a:lnTo>
                  <a:lnTo>
                    <a:pt x="641200" y="305202"/>
                  </a:lnTo>
                  <a:close/>
                </a:path>
                <a:path w="1734184" h="1337945">
                  <a:moveTo>
                    <a:pt x="10228" y="681309"/>
                  </a:moveTo>
                  <a:lnTo>
                    <a:pt x="11884" y="671777"/>
                  </a:lnTo>
                  <a:lnTo>
                    <a:pt x="12557" y="668705"/>
                  </a:lnTo>
                  <a:lnTo>
                    <a:pt x="12625" y="669491"/>
                  </a:lnTo>
                  <a:lnTo>
                    <a:pt x="12615" y="671777"/>
                  </a:lnTo>
                  <a:lnTo>
                    <a:pt x="12250" y="675007"/>
                  </a:lnTo>
                  <a:lnTo>
                    <a:pt x="11958" y="676165"/>
                  </a:lnTo>
                  <a:lnTo>
                    <a:pt x="10228" y="681309"/>
                  </a:lnTo>
                  <a:close/>
                </a:path>
                <a:path w="1734184" h="1337945">
                  <a:moveTo>
                    <a:pt x="12250" y="675007"/>
                  </a:moveTo>
                  <a:lnTo>
                    <a:pt x="12615" y="671777"/>
                  </a:lnTo>
                  <a:lnTo>
                    <a:pt x="12625" y="669491"/>
                  </a:lnTo>
                  <a:lnTo>
                    <a:pt x="12557" y="668705"/>
                  </a:lnTo>
                  <a:lnTo>
                    <a:pt x="13832" y="668705"/>
                  </a:lnTo>
                  <a:lnTo>
                    <a:pt x="12250" y="675007"/>
                  </a:lnTo>
                  <a:close/>
                </a:path>
                <a:path w="1734184" h="1337945">
                  <a:moveTo>
                    <a:pt x="10173" y="681471"/>
                  </a:moveTo>
                  <a:lnTo>
                    <a:pt x="11038" y="675633"/>
                  </a:lnTo>
                  <a:lnTo>
                    <a:pt x="11884" y="671777"/>
                  </a:lnTo>
                  <a:lnTo>
                    <a:pt x="10228" y="681309"/>
                  </a:lnTo>
                  <a:lnTo>
                    <a:pt x="10173" y="681471"/>
                  </a:lnTo>
                  <a:close/>
                </a:path>
                <a:path w="1734184" h="1337945">
                  <a:moveTo>
                    <a:pt x="924246" y="1337625"/>
                  </a:moveTo>
                  <a:lnTo>
                    <a:pt x="873851" y="1336398"/>
                  </a:lnTo>
                  <a:lnTo>
                    <a:pt x="823583" y="1333287"/>
                  </a:lnTo>
                  <a:lnTo>
                    <a:pt x="774640" y="1328490"/>
                  </a:lnTo>
                  <a:lnTo>
                    <a:pt x="725816" y="1322273"/>
                  </a:lnTo>
                  <a:lnTo>
                    <a:pt x="677164" y="1314701"/>
                  </a:lnTo>
                  <a:lnTo>
                    <a:pt x="628737" y="1305837"/>
                  </a:lnTo>
                  <a:lnTo>
                    <a:pt x="580590" y="1295748"/>
                  </a:lnTo>
                  <a:lnTo>
                    <a:pt x="532777" y="1284497"/>
                  </a:lnTo>
                  <a:lnTo>
                    <a:pt x="477851" y="1270079"/>
                  </a:lnTo>
                  <a:lnTo>
                    <a:pt x="423579" y="1253374"/>
                  </a:lnTo>
                  <a:lnTo>
                    <a:pt x="370178" y="1234127"/>
                  </a:lnTo>
                  <a:lnTo>
                    <a:pt x="317866" y="1212086"/>
                  </a:lnTo>
                  <a:lnTo>
                    <a:pt x="273777" y="1190416"/>
                  </a:lnTo>
                  <a:lnTo>
                    <a:pt x="230963" y="1165885"/>
                  </a:lnTo>
                  <a:lnTo>
                    <a:pt x="190010" y="1138412"/>
                  </a:lnTo>
                  <a:lnTo>
                    <a:pt x="151505" y="1107918"/>
                  </a:lnTo>
                  <a:lnTo>
                    <a:pt x="116033" y="1074323"/>
                  </a:lnTo>
                  <a:lnTo>
                    <a:pt x="84183" y="1037547"/>
                  </a:lnTo>
                  <a:lnTo>
                    <a:pt x="56539" y="997511"/>
                  </a:lnTo>
                  <a:lnTo>
                    <a:pt x="33688" y="954135"/>
                  </a:lnTo>
                  <a:lnTo>
                    <a:pt x="16217" y="907339"/>
                  </a:lnTo>
                  <a:lnTo>
                    <a:pt x="4579" y="855757"/>
                  </a:lnTo>
                  <a:lnTo>
                    <a:pt x="0" y="804530"/>
                  </a:lnTo>
                  <a:lnTo>
                    <a:pt x="29" y="801384"/>
                  </a:lnTo>
                  <a:lnTo>
                    <a:pt x="1134" y="752520"/>
                  </a:lnTo>
                  <a:lnTo>
                    <a:pt x="6837" y="700827"/>
                  </a:lnTo>
                  <a:lnTo>
                    <a:pt x="10228" y="681309"/>
                  </a:lnTo>
                  <a:lnTo>
                    <a:pt x="11958" y="676165"/>
                  </a:lnTo>
                  <a:lnTo>
                    <a:pt x="12250" y="675007"/>
                  </a:lnTo>
                  <a:lnTo>
                    <a:pt x="11746" y="679456"/>
                  </a:lnTo>
                  <a:lnTo>
                    <a:pt x="10651" y="688169"/>
                  </a:lnTo>
                  <a:lnTo>
                    <a:pt x="9629" y="696882"/>
                  </a:lnTo>
                  <a:lnTo>
                    <a:pt x="8860" y="705594"/>
                  </a:lnTo>
                  <a:lnTo>
                    <a:pt x="7989" y="720756"/>
                  </a:lnTo>
                  <a:lnTo>
                    <a:pt x="7698" y="735991"/>
                  </a:lnTo>
                  <a:lnTo>
                    <a:pt x="7989" y="751226"/>
                  </a:lnTo>
                  <a:lnTo>
                    <a:pt x="14507" y="812605"/>
                  </a:lnTo>
                  <a:lnTo>
                    <a:pt x="25322" y="857594"/>
                  </a:lnTo>
                  <a:lnTo>
                    <a:pt x="41173" y="900967"/>
                  </a:lnTo>
                  <a:lnTo>
                    <a:pt x="61932" y="942332"/>
                  </a:lnTo>
                  <a:lnTo>
                    <a:pt x="87467" y="981299"/>
                  </a:lnTo>
                  <a:lnTo>
                    <a:pt x="117682" y="1018018"/>
                  </a:lnTo>
                  <a:lnTo>
                    <a:pt x="151238" y="1051378"/>
                  </a:lnTo>
                  <a:lnTo>
                    <a:pt x="187687" y="1081576"/>
                  </a:lnTo>
                  <a:lnTo>
                    <a:pt x="226584" y="1108811"/>
                  </a:lnTo>
                  <a:lnTo>
                    <a:pt x="267482" y="1133279"/>
                  </a:lnTo>
                  <a:lnTo>
                    <a:pt x="309935" y="1155178"/>
                  </a:lnTo>
                  <a:lnTo>
                    <a:pt x="353498" y="1174706"/>
                  </a:lnTo>
                  <a:lnTo>
                    <a:pt x="397724" y="1192060"/>
                  </a:lnTo>
                  <a:lnTo>
                    <a:pt x="442166" y="1207439"/>
                  </a:lnTo>
                  <a:lnTo>
                    <a:pt x="489634" y="1221878"/>
                  </a:lnTo>
                  <a:lnTo>
                    <a:pt x="537622" y="1234663"/>
                  </a:lnTo>
                  <a:lnTo>
                    <a:pt x="586000" y="1245997"/>
                  </a:lnTo>
                  <a:lnTo>
                    <a:pt x="634639" y="1256087"/>
                  </a:lnTo>
                  <a:lnTo>
                    <a:pt x="683408" y="1265136"/>
                  </a:lnTo>
                  <a:lnTo>
                    <a:pt x="731933" y="1272853"/>
                  </a:lnTo>
                  <a:lnTo>
                    <a:pt x="780673" y="1279248"/>
                  </a:lnTo>
                  <a:lnTo>
                    <a:pt x="829586" y="1284158"/>
                  </a:lnTo>
                  <a:lnTo>
                    <a:pt x="878627" y="1287423"/>
                  </a:lnTo>
                  <a:lnTo>
                    <a:pt x="927754" y="1288880"/>
                  </a:lnTo>
                  <a:lnTo>
                    <a:pt x="1253886" y="1288880"/>
                  </a:lnTo>
                  <a:lnTo>
                    <a:pt x="1222451" y="1298883"/>
                  </a:lnTo>
                  <a:lnTo>
                    <a:pt x="1173857" y="1311413"/>
                  </a:lnTo>
                  <a:lnTo>
                    <a:pt x="1124658" y="1321358"/>
                  </a:lnTo>
                  <a:lnTo>
                    <a:pt x="1074975" y="1328835"/>
                  </a:lnTo>
                  <a:lnTo>
                    <a:pt x="1024930" y="1333960"/>
                  </a:lnTo>
                  <a:lnTo>
                    <a:pt x="974647" y="1336851"/>
                  </a:lnTo>
                  <a:lnTo>
                    <a:pt x="924246" y="1337625"/>
                  </a:lnTo>
                  <a:close/>
                </a:path>
                <a:path w="1734184" h="1337945">
                  <a:moveTo>
                    <a:pt x="1720629" y="781061"/>
                  </a:moveTo>
                  <a:lnTo>
                    <a:pt x="1720700" y="778813"/>
                  </a:lnTo>
                  <a:lnTo>
                    <a:pt x="1721856" y="772681"/>
                  </a:lnTo>
                  <a:lnTo>
                    <a:pt x="1722637" y="770134"/>
                  </a:lnTo>
                  <a:lnTo>
                    <a:pt x="1721851" y="775634"/>
                  </a:lnTo>
                  <a:lnTo>
                    <a:pt x="1720629" y="781061"/>
                  </a:lnTo>
                  <a:close/>
                </a:path>
                <a:path w="1734184" h="1337945">
                  <a:moveTo>
                    <a:pt x="1720700" y="778813"/>
                  </a:moveTo>
                  <a:lnTo>
                    <a:pt x="1720767" y="776667"/>
                  </a:lnTo>
                  <a:lnTo>
                    <a:pt x="1721173" y="774908"/>
                  </a:lnTo>
                  <a:lnTo>
                    <a:pt x="1721856" y="772681"/>
                  </a:lnTo>
                  <a:lnTo>
                    <a:pt x="1720700" y="778813"/>
                  </a:lnTo>
                  <a:close/>
                </a:path>
                <a:path w="1734184" h="1337945">
                  <a:moveTo>
                    <a:pt x="1253886" y="1288880"/>
                  </a:moveTo>
                  <a:lnTo>
                    <a:pt x="927754" y="1288880"/>
                  </a:lnTo>
                  <a:lnTo>
                    <a:pt x="976925" y="1288369"/>
                  </a:lnTo>
                  <a:lnTo>
                    <a:pt x="1027221" y="1285846"/>
                  </a:lnTo>
                  <a:lnTo>
                    <a:pt x="1077396" y="1281009"/>
                  </a:lnTo>
                  <a:lnTo>
                    <a:pt x="1127283" y="1273774"/>
                  </a:lnTo>
                  <a:lnTo>
                    <a:pt x="1176715" y="1264058"/>
                  </a:lnTo>
                  <a:lnTo>
                    <a:pt x="1225524" y="1251776"/>
                  </a:lnTo>
                  <a:lnTo>
                    <a:pt x="1273543" y="1236846"/>
                  </a:lnTo>
                  <a:lnTo>
                    <a:pt x="1320605" y="1219184"/>
                  </a:lnTo>
                  <a:lnTo>
                    <a:pt x="1366542" y="1198706"/>
                  </a:lnTo>
                  <a:lnTo>
                    <a:pt x="1411188" y="1175329"/>
                  </a:lnTo>
                  <a:lnTo>
                    <a:pt x="1454375" y="1148968"/>
                  </a:lnTo>
                  <a:lnTo>
                    <a:pt x="1493872" y="1120911"/>
                  </a:lnTo>
                  <a:lnTo>
                    <a:pt x="1531324" y="1090215"/>
                  </a:lnTo>
                  <a:lnTo>
                    <a:pt x="1566453" y="1056935"/>
                  </a:lnTo>
                  <a:lnTo>
                    <a:pt x="1598980" y="1021128"/>
                  </a:lnTo>
                  <a:lnTo>
                    <a:pt x="1628626" y="982848"/>
                  </a:lnTo>
                  <a:lnTo>
                    <a:pt x="1661008" y="931444"/>
                  </a:lnTo>
                  <a:lnTo>
                    <a:pt x="1687872" y="877135"/>
                  </a:lnTo>
                  <a:lnTo>
                    <a:pt x="1704698" y="833790"/>
                  </a:lnTo>
                  <a:lnTo>
                    <a:pt x="1715873" y="797270"/>
                  </a:lnTo>
                  <a:lnTo>
                    <a:pt x="1720767" y="776667"/>
                  </a:lnTo>
                  <a:lnTo>
                    <a:pt x="1720700" y="778813"/>
                  </a:lnTo>
                  <a:lnTo>
                    <a:pt x="1710137" y="830281"/>
                  </a:lnTo>
                  <a:lnTo>
                    <a:pt x="1693680" y="887203"/>
                  </a:lnTo>
                  <a:lnTo>
                    <a:pt x="1674844" y="934065"/>
                  </a:lnTo>
                  <a:lnTo>
                    <a:pt x="1652191" y="978647"/>
                  </a:lnTo>
                  <a:lnTo>
                    <a:pt x="1625969" y="1020878"/>
                  </a:lnTo>
                  <a:lnTo>
                    <a:pt x="1596427" y="1060686"/>
                  </a:lnTo>
                  <a:lnTo>
                    <a:pt x="1563814" y="1097999"/>
                  </a:lnTo>
                  <a:lnTo>
                    <a:pt x="1528378" y="1132745"/>
                  </a:lnTo>
                  <a:lnTo>
                    <a:pt x="1490367" y="1164851"/>
                  </a:lnTo>
                  <a:lnTo>
                    <a:pt x="1450031" y="1194245"/>
                  </a:lnTo>
                  <a:lnTo>
                    <a:pt x="1407618" y="1220857"/>
                  </a:lnTo>
                  <a:lnTo>
                    <a:pt x="1363376" y="1244613"/>
                  </a:lnTo>
                  <a:lnTo>
                    <a:pt x="1317333" y="1265600"/>
                  </a:lnTo>
                  <a:lnTo>
                    <a:pt x="1270317" y="1283651"/>
                  </a:lnTo>
                  <a:lnTo>
                    <a:pt x="1253886" y="1288880"/>
                  </a:lnTo>
                  <a:close/>
                </a:path>
              </a:pathLst>
            </a:custGeom>
            <a:solidFill>
              <a:srgbClr val="FF0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304159" y="3142199"/>
            <a:ext cx="11677650" cy="1219200"/>
          </a:xfrm>
          <a:prstGeom prst="rect">
            <a:avLst/>
          </a:prstGeom>
          <a:solidFill>
            <a:srgbClr val="0D1D60"/>
          </a:solidFill>
        </p:spPr>
        <p:txBody>
          <a:bodyPr vert="horz" wrap="square" lIns="0" tIns="322580" rIns="0" bIns="0" rtlCol="0">
            <a:spAutoFit/>
          </a:bodyPr>
          <a:lstStyle/>
          <a:p>
            <a:pPr marL="3742054" marR="1056005" indent="-2677160">
              <a:lnSpc>
                <a:spcPts val="2550"/>
              </a:lnSpc>
              <a:spcBef>
                <a:spcPts val="2540"/>
              </a:spcBef>
            </a:pP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Eine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Person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verbringt den 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Abend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zuhause und </a:t>
            </a:r>
            <a:r>
              <a:rPr sz="2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macht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sich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einen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gemütlichen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Fernsehabend.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663" rIns="0" bIns="0" rtlCol="0">
            <a:spAutoFit/>
          </a:bodyPr>
          <a:lstStyle/>
          <a:p>
            <a:pPr marL="4169410">
              <a:lnSpc>
                <a:spcPct val="100000"/>
              </a:lnSpc>
              <a:spcBef>
                <a:spcPts val="100"/>
              </a:spcBef>
            </a:pPr>
            <a:r>
              <a:rPr sz="5200" spc="150" dirty="0"/>
              <a:t>Fallbeispiel</a:t>
            </a:r>
            <a:r>
              <a:rPr sz="5200" spc="-130" dirty="0"/>
              <a:t> </a:t>
            </a:r>
            <a:r>
              <a:rPr sz="5200" dirty="0"/>
              <a:t>I:</a:t>
            </a:r>
            <a:r>
              <a:rPr sz="5200" spc="-130" dirty="0"/>
              <a:t> </a:t>
            </a:r>
            <a:r>
              <a:rPr sz="5200" spc="165" dirty="0"/>
              <a:t>Der</a:t>
            </a:r>
            <a:r>
              <a:rPr sz="5200" spc="-130" dirty="0"/>
              <a:t> </a:t>
            </a:r>
            <a:r>
              <a:rPr sz="5200" spc="190" dirty="0"/>
              <a:t>Single</a:t>
            </a:r>
            <a:endParaRPr sz="5200"/>
          </a:p>
        </p:txBody>
      </p:sp>
      <p:pic>
        <p:nvPicPr>
          <p:cNvPr id="7" name="object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3249568" y="6343769"/>
              <a:ext cx="1734185" cy="1337945"/>
            </a:xfrm>
            <a:custGeom>
              <a:avLst/>
              <a:gdLst/>
              <a:ahLst/>
              <a:cxnLst/>
              <a:rect l="l" t="t" r="r" b="b"/>
              <a:pathLst>
                <a:path w="1734184" h="1337945">
                  <a:moveTo>
                    <a:pt x="11884" y="671777"/>
                  </a:moveTo>
                  <a:lnTo>
                    <a:pt x="28104" y="599407"/>
                  </a:lnTo>
                  <a:lnTo>
                    <a:pt x="44782" y="551373"/>
                  </a:lnTo>
                  <a:lnTo>
                    <a:pt x="65624" y="505085"/>
                  </a:lnTo>
                  <a:lnTo>
                    <a:pt x="90388" y="460675"/>
                  </a:lnTo>
                  <a:lnTo>
                    <a:pt x="118832" y="418272"/>
                  </a:lnTo>
                  <a:lnTo>
                    <a:pt x="151197" y="377342"/>
                  </a:lnTo>
                  <a:lnTo>
                    <a:pt x="186306" y="338637"/>
                  </a:lnTo>
                  <a:lnTo>
                    <a:pt x="223882" y="302130"/>
                  </a:lnTo>
                  <a:lnTo>
                    <a:pt x="263649" y="267793"/>
                  </a:lnTo>
                  <a:lnTo>
                    <a:pt x="305330" y="235599"/>
                  </a:lnTo>
                  <a:lnTo>
                    <a:pt x="348649" y="205518"/>
                  </a:lnTo>
                  <a:lnTo>
                    <a:pt x="393330" y="177524"/>
                  </a:lnTo>
                  <a:lnTo>
                    <a:pt x="439096" y="151588"/>
                  </a:lnTo>
                  <a:lnTo>
                    <a:pt x="485670" y="127683"/>
                  </a:lnTo>
                  <a:lnTo>
                    <a:pt x="532777" y="105781"/>
                  </a:lnTo>
                  <a:lnTo>
                    <a:pt x="578569" y="86649"/>
                  </a:lnTo>
                  <a:lnTo>
                    <a:pt x="625076" y="69389"/>
                  </a:lnTo>
                  <a:lnTo>
                    <a:pt x="672223" y="54014"/>
                  </a:lnTo>
                  <a:lnTo>
                    <a:pt x="719937" y="40532"/>
                  </a:lnTo>
                  <a:lnTo>
                    <a:pt x="768145" y="28954"/>
                  </a:lnTo>
                  <a:lnTo>
                    <a:pt x="816774" y="19292"/>
                  </a:lnTo>
                  <a:lnTo>
                    <a:pt x="865751" y="11554"/>
                  </a:lnTo>
                  <a:lnTo>
                    <a:pt x="915001" y="5753"/>
                  </a:lnTo>
                  <a:lnTo>
                    <a:pt x="964452" y="1898"/>
                  </a:lnTo>
                  <a:lnTo>
                    <a:pt x="1014031" y="0"/>
                  </a:lnTo>
                  <a:lnTo>
                    <a:pt x="1063664" y="68"/>
                  </a:lnTo>
                  <a:lnTo>
                    <a:pt x="1061727" y="7631"/>
                  </a:lnTo>
                  <a:lnTo>
                    <a:pt x="1059501" y="24270"/>
                  </a:lnTo>
                  <a:lnTo>
                    <a:pt x="1057129" y="40909"/>
                  </a:lnTo>
                  <a:lnTo>
                    <a:pt x="1054894" y="48036"/>
                  </a:lnTo>
                  <a:lnTo>
                    <a:pt x="1022460" y="48036"/>
                  </a:lnTo>
                  <a:lnTo>
                    <a:pt x="990091" y="48472"/>
                  </a:lnTo>
                  <a:lnTo>
                    <a:pt x="925424" y="51957"/>
                  </a:lnTo>
                  <a:lnTo>
                    <a:pt x="873953" y="57226"/>
                  </a:lnTo>
                  <a:lnTo>
                    <a:pt x="822753" y="64652"/>
                  </a:lnTo>
                  <a:lnTo>
                    <a:pt x="771912" y="74205"/>
                  </a:lnTo>
                  <a:lnTo>
                    <a:pt x="721514" y="85859"/>
                  </a:lnTo>
                  <a:lnTo>
                    <a:pt x="671646" y="99586"/>
                  </a:lnTo>
                  <a:lnTo>
                    <a:pt x="622393" y="115356"/>
                  </a:lnTo>
                  <a:lnTo>
                    <a:pt x="573843" y="133144"/>
                  </a:lnTo>
                  <a:lnTo>
                    <a:pt x="526079" y="152920"/>
                  </a:lnTo>
                  <a:lnTo>
                    <a:pt x="479190" y="174658"/>
                  </a:lnTo>
                  <a:lnTo>
                    <a:pt x="433260" y="198328"/>
                  </a:lnTo>
                  <a:lnTo>
                    <a:pt x="389934" y="222939"/>
                  </a:lnTo>
                  <a:lnTo>
                    <a:pt x="347286" y="249405"/>
                  </a:lnTo>
                  <a:lnTo>
                    <a:pt x="305624" y="277766"/>
                  </a:lnTo>
                  <a:lnTo>
                    <a:pt x="265253" y="308065"/>
                  </a:lnTo>
                  <a:lnTo>
                    <a:pt x="226481" y="340343"/>
                  </a:lnTo>
                  <a:lnTo>
                    <a:pt x="189614" y="374643"/>
                  </a:lnTo>
                  <a:lnTo>
                    <a:pt x="154959" y="411006"/>
                  </a:lnTo>
                  <a:lnTo>
                    <a:pt x="122822" y="449474"/>
                  </a:lnTo>
                  <a:lnTo>
                    <a:pt x="93511" y="490088"/>
                  </a:lnTo>
                  <a:lnTo>
                    <a:pt x="67331" y="532891"/>
                  </a:lnTo>
                  <a:lnTo>
                    <a:pt x="39596" y="590056"/>
                  </a:lnTo>
                  <a:lnTo>
                    <a:pt x="18541" y="649834"/>
                  </a:lnTo>
                  <a:lnTo>
                    <a:pt x="13832" y="668705"/>
                  </a:lnTo>
                  <a:lnTo>
                    <a:pt x="12557" y="668705"/>
                  </a:lnTo>
                  <a:lnTo>
                    <a:pt x="11884" y="671777"/>
                  </a:lnTo>
                  <a:close/>
                </a:path>
                <a:path w="1734184" h="1337945">
                  <a:moveTo>
                    <a:pt x="1054757" y="48472"/>
                  </a:moveTo>
                  <a:lnTo>
                    <a:pt x="1022460" y="48036"/>
                  </a:lnTo>
                  <a:lnTo>
                    <a:pt x="1054894" y="48036"/>
                  </a:lnTo>
                  <a:lnTo>
                    <a:pt x="1054757" y="48472"/>
                  </a:lnTo>
                  <a:close/>
                </a:path>
                <a:path w="1734184" h="1337945">
                  <a:moveTo>
                    <a:pt x="643915" y="303921"/>
                  </a:moveTo>
                  <a:lnTo>
                    <a:pt x="644685" y="284292"/>
                  </a:lnTo>
                  <a:lnTo>
                    <a:pt x="645460" y="281195"/>
                  </a:lnTo>
                  <a:lnTo>
                    <a:pt x="645847" y="278097"/>
                  </a:lnTo>
                  <a:lnTo>
                    <a:pt x="647396" y="258348"/>
                  </a:lnTo>
                  <a:lnTo>
                    <a:pt x="650106" y="257187"/>
                  </a:lnTo>
                  <a:lnTo>
                    <a:pt x="681913" y="241939"/>
                  </a:lnTo>
                  <a:lnTo>
                    <a:pt x="746544" y="214059"/>
                  </a:lnTo>
                  <a:lnTo>
                    <a:pt x="826284" y="185320"/>
                  </a:lnTo>
                  <a:lnTo>
                    <a:pt x="873991" y="171135"/>
                  </a:lnTo>
                  <a:lnTo>
                    <a:pt x="922405" y="159066"/>
                  </a:lnTo>
                  <a:lnTo>
                    <a:pt x="971370" y="149307"/>
                  </a:lnTo>
                  <a:lnTo>
                    <a:pt x="1020732" y="142050"/>
                  </a:lnTo>
                  <a:lnTo>
                    <a:pt x="1070334" y="137491"/>
                  </a:lnTo>
                  <a:lnTo>
                    <a:pt x="1120022" y="135822"/>
                  </a:lnTo>
                  <a:lnTo>
                    <a:pt x="1169640" y="137238"/>
                  </a:lnTo>
                  <a:lnTo>
                    <a:pt x="1219033" y="141932"/>
                  </a:lnTo>
                  <a:lnTo>
                    <a:pt x="1268045" y="150097"/>
                  </a:lnTo>
                  <a:lnTo>
                    <a:pt x="1316522" y="161929"/>
                  </a:lnTo>
                  <a:lnTo>
                    <a:pt x="1364458" y="177644"/>
                  </a:lnTo>
                  <a:lnTo>
                    <a:pt x="1378423" y="183455"/>
                  </a:lnTo>
                  <a:lnTo>
                    <a:pt x="1116007" y="183455"/>
                  </a:lnTo>
                  <a:lnTo>
                    <a:pt x="1066631" y="184769"/>
                  </a:lnTo>
                  <a:lnTo>
                    <a:pt x="1017457" y="188938"/>
                  </a:lnTo>
                  <a:lnTo>
                    <a:pt x="968567" y="195798"/>
                  </a:lnTo>
                  <a:lnTo>
                    <a:pt x="920045" y="205181"/>
                  </a:lnTo>
                  <a:lnTo>
                    <a:pt x="871970" y="216923"/>
                  </a:lnTo>
                  <a:lnTo>
                    <a:pt x="824427" y="230857"/>
                  </a:lnTo>
                  <a:lnTo>
                    <a:pt x="777496" y="246818"/>
                  </a:lnTo>
                  <a:lnTo>
                    <a:pt x="731260" y="264640"/>
                  </a:lnTo>
                  <a:lnTo>
                    <a:pt x="685801" y="284157"/>
                  </a:lnTo>
                  <a:lnTo>
                    <a:pt x="643915" y="303921"/>
                  </a:lnTo>
                  <a:close/>
                </a:path>
                <a:path w="1734184" h="1337945">
                  <a:moveTo>
                    <a:pt x="1720767" y="776667"/>
                  </a:moveTo>
                  <a:lnTo>
                    <a:pt x="1721052" y="772197"/>
                  </a:lnTo>
                  <a:lnTo>
                    <a:pt x="1724042" y="728673"/>
                  </a:lnTo>
                  <a:lnTo>
                    <a:pt x="1723740" y="688169"/>
                  </a:lnTo>
                  <a:lnTo>
                    <a:pt x="1719197" y="635274"/>
                  </a:lnTo>
                  <a:lnTo>
                    <a:pt x="1710018" y="589272"/>
                  </a:lnTo>
                  <a:lnTo>
                    <a:pt x="1695616" y="543734"/>
                  </a:lnTo>
                  <a:lnTo>
                    <a:pt x="1673569" y="494496"/>
                  </a:lnTo>
                  <a:lnTo>
                    <a:pt x="1646148" y="448089"/>
                  </a:lnTo>
                  <a:lnTo>
                    <a:pt x="1613936" y="404877"/>
                  </a:lnTo>
                  <a:lnTo>
                    <a:pt x="1577512" y="365223"/>
                  </a:lnTo>
                  <a:lnTo>
                    <a:pt x="1539570" y="330734"/>
                  </a:lnTo>
                  <a:lnTo>
                    <a:pt x="1498991" y="299821"/>
                  </a:lnTo>
                  <a:lnTo>
                    <a:pt x="1456067" y="272504"/>
                  </a:lnTo>
                  <a:lnTo>
                    <a:pt x="1411087" y="248800"/>
                  </a:lnTo>
                  <a:lnTo>
                    <a:pt x="1364342" y="228729"/>
                  </a:lnTo>
                  <a:lnTo>
                    <a:pt x="1316121" y="212311"/>
                  </a:lnTo>
                  <a:lnTo>
                    <a:pt x="1266714" y="199565"/>
                  </a:lnTo>
                  <a:lnTo>
                    <a:pt x="1216412" y="190509"/>
                  </a:lnTo>
                  <a:lnTo>
                    <a:pt x="1165504" y="185163"/>
                  </a:lnTo>
                  <a:lnTo>
                    <a:pt x="1116007" y="183455"/>
                  </a:lnTo>
                  <a:lnTo>
                    <a:pt x="1378423" y="183455"/>
                  </a:lnTo>
                  <a:lnTo>
                    <a:pt x="1456354" y="220171"/>
                  </a:lnTo>
                  <a:lnTo>
                    <a:pt x="1499600" y="246818"/>
                  </a:lnTo>
                  <a:lnTo>
                    <a:pt x="1540332" y="276771"/>
                  </a:lnTo>
                  <a:lnTo>
                    <a:pt x="1578373" y="310079"/>
                  </a:lnTo>
                  <a:lnTo>
                    <a:pt x="1613258" y="346579"/>
                  </a:lnTo>
                  <a:lnTo>
                    <a:pt x="1644596" y="386165"/>
                  </a:lnTo>
                  <a:lnTo>
                    <a:pt x="1671995" y="428728"/>
                  </a:lnTo>
                  <a:lnTo>
                    <a:pt x="1693826" y="471638"/>
                  </a:lnTo>
                  <a:lnTo>
                    <a:pt x="1710953" y="516445"/>
                  </a:lnTo>
                  <a:lnTo>
                    <a:pt x="1723323" y="562720"/>
                  </a:lnTo>
                  <a:lnTo>
                    <a:pt x="1730878" y="610036"/>
                  </a:lnTo>
                  <a:lnTo>
                    <a:pt x="1733564" y="657965"/>
                  </a:lnTo>
                  <a:lnTo>
                    <a:pt x="1732838" y="686868"/>
                  </a:lnTo>
                  <a:lnTo>
                    <a:pt x="1730370" y="715517"/>
                  </a:lnTo>
                  <a:lnTo>
                    <a:pt x="1726594" y="743948"/>
                  </a:lnTo>
                  <a:lnTo>
                    <a:pt x="1721856" y="772681"/>
                  </a:lnTo>
                  <a:lnTo>
                    <a:pt x="1721173" y="774908"/>
                  </a:lnTo>
                  <a:lnTo>
                    <a:pt x="1720767" y="776667"/>
                  </a:lnTo>
                  <a:close/>
                </a:path>
                <a:path w="1734184" h="1337945">
                  <a:moveTo>
                    <a:pt x="641200" y="305202"/>
                  </a:moveTo>
                  <a:lnTo>
                    <a:pt x="643915" y="303921"/>
                  </a:lnTo>
                  <a:lnTo>
                    <a:pt x="641200" y="305202"/>
                  </a:lnTo>
                  <a:close/>
                </a:path>
                <a:path w="1734184" h="1337945">
                  <a:moveTo>
                    <a:pt x="10228" y="681309"/>
                  </a:moveTo>
                  <a:lnTo>
                    <a:pt x="11884" y="671777"/>
                  </a:lnTo>
                  <a:lnTo>
                    <a:pt x="12557" y="668705"/>
                  </a:lnTo>
                  <a:lnTo>
                    <a:pt x="12625" y="669491"/>
                  </a:lnTo>
                  <a:lnTo>
                    <a:pt x="12615" y="671777"/>
                  </a:lnTo>
                  <a:lnTo>
                    <a:pt x="12250" y="675007"/>
                  </a:lnTo>
                  <a:lnTo>
                    <a:pt x="11958" y="676165"/>
                  </a:lnTo>
                  <a:lnTo>
                    <a:pt x="10228" y="681309"/>
                  </a:lnTo>
                  <a:close/>
                </a:path>
                <a:path w="1734184" h="1337945">
                  <a:moveTo>
                    <a:pt x="12250" y="675007"/>
                  </a:moveTo>
                  <a:lnTo>
                    <a:pt x="12615" y="671777"/>
                  </a:lnTo>
                  <a:lnTo>
                    <a:pt x="12625" y="669491"/>
                  </a:lnTo>
                  <a:lnTo>
                    <a:pt x="12557" y="668705"/>
                  </a:lnTo>
                  <a:lnTo>
                    <a:pt x="13832" y="668705"/>
                  </a:lnTo>
                  <a:lnTo>
                    <a:pt x="12250" y="675007"/>
                  </a:lnTo>
                  <a:close/>
                </a:path>
                <a:path w="1734184" h="1337945">
                  <a:moveTo>
                    <a:pt x="10173" y="681471"/>
                  </a:moveTo>
                  <a:lnTo>
                    <a:pt x="11038" y="675633"/>
                  </a:lnTo>
                  <a:lnTo>
                    <a:pt x="11884" y="671777"/>
                  </a:lnTo>
                  <a:lnTo>
                    <a:pt x="10228" y="681309"/>
                  </a:lnTo>
                  <a:lnTo>
                    <a:pt x="10173" y="681471"/>
                  </a:lnTo>
                  <a:close/>
                </a:path>
                <a:path w="1734184" h="1337945">
                  <a:moveTo>
                    <a:pt x="924246" y="1337625"/>
                  </a:moveTo>
                  <a:lnTo>
                    <a:pt x="873851" y="1336398"/>
                  </a:lnTo>
                  <a:lnTo>
                    <a:pt x="823583" y="1333287"/>
                  </a:lnTo>
                  <a:lnTo>
                    <a:pt x="774640" y="1328490"/>
                  </a:lnTo>
                  <a:lnTo>
                    <a:pt x="725816" y="1322273"/>
                  </a:lnTo>
                  <a:lnTo>
                    <a:pt x="677164" y="1314701"/>
                  </a:lnTo>
                  <a:lnTo>
                    <a:pt x="628737" y="1305837"/>
                  </a:lnTo>
                  <a:lnTo>
                    <a:pt x="580590" y="1295748"/>
                  </a:lnTo>
                  <a:lnTo>
                    <a:pt x="532777" y="1284497"/>
                  </a:lnTo>
                  <a:lnTo>
                    <a:pt x="477851" y="1270079"/>
                  </a:lnTo>
                  <a:lnTo>
                    <a:pt x="423579" y="1253374"/>
                  </a:lnTo>
                  <a:lnTo>
                    <a:pt x="370178" y="1234127"/>
                  </a:lnTo>
                  <a:lnTo>
                    <a:pt x="317866" y="1212086"/>
                  </a:lnTo>
                  <a:lnTo>
                    <a:pt x="273777" y="1190416"/>
                  </a:lnTo>
                  <a:lnTo>
                    <a:pt x="230963" y="1165885"/>
                  </a:lnTo>
                  <a:lnTo>
                    <a:pt x="190010" y="1138412"/>
                  </a:lnTo>
                  <a:lnTo>
                    <a:pt x="151505" y="1107918"/>
                  </a:lnTo>
                  <a:lnTo>
                    <a:pt x="116033" y="1074323"/>
                  </a:lnTo>
                  <a:lnTo>
                    <a:pt x="84183" y="1037547"/>
                  </a:lnTo>
                  <a:lnTo>
                    <a:pt x="56539" y="997511"/>
                  </a:lnTo>
                  <a:lnTo>
                    <a:pt x="33688" y="954135"/>
                  </a:lnTo>
                  <a:lnTo>
                    <a:pt x="16217" y="907339"/>
                  </a:lnTo>
                  <a:lnTo>
                    <a:pt x="4579" y="855757"/>
                  </a:lnTo>
                  <a:lnTo>
                    <a:pt x="0" y="804530"/>
                  </a:lnTo>
                  <a:lnTo>
                    <a:pt x="29" y="801384"/>
                  </a:lnTo>
                  <a:lnTo>
                    <a:pt x="1134" y="752520"/>
                  </a:lnTo>
                  <a:lnTo>
                    <a:pt x="6837" y="700827"/>
                  </a:lnTo>
                  <a:lnTo>
                    <a:pt x="10228" y="681309"/>
                  </a:lnTo>
                  <a:lnTo>
                    <a:pt x="11958" y="676165"/>
                  </a:lnTo>
                  <a:lnTo>
                    <a:pt x="12250" y="675007"/>
                  </a:lnTo>
                  <a:lnTo>
                    <a:pt x="11746" y="679456"/>
                  </a:lnTo>
                  <a:lnTo>
                    <a:pt x="10651" y="688169"/>
                  </a:lnTo>
                  <a:lnTo>
                    <a:pt x="9629" y="696882"/>
                  </a:lnTo>
                  <a:lnTo>
                    <a:pt x="8860" y="705594"/>
                  </a:lnTo>
                  <a:lnTo>
                    <a:pt x="7989" y="720756"/>
                  </a:lnTo>
                  <a:lnTo>
                    <a:pt x="7698" y="735991"/>
                  </a:lnTo>
                  <a:lnTo>
                    <a:pt x="7989" y="751226"/>
                  </a:lnTo>
                  <a:lnTo>
                    <a:pt x="14507" y="812605"/>
                  </a:lnTo>
                  <a:lnTo>
                    <a:pt x="25322" y="857594"/>
                  </a:lnTo>
                  <a:lnTo>
                    <a:pt x="41173" y="900967"/>
                  </a:lnTo>
                  <a:lnTo>
                    <a:pt x="61932" y="942332"/>
                  </a:lnTo>
                  <a:lnTo>
                    <a:pt x="87467" y="981299"/>
                  </a:lnTo>
                  <a:lnTo>
                    <a:pt x="117682" y="1018018"/>
                  </a:lnTo>
                  <a:lnTo>
                    <a:pt x="151238" y="1051378"/>
                  </a:lnTo>
                  <a:lnTo>
                    <a:pt x="187687" y="1081576"/>
                  </a:lnTo>
                  <a:lnTo>
                    <a:pt x="226584" y="1108811"/>
                  </a:lnTo>
                  <a:lnTo>
                    <a:pt x="267482" y="1133279"/>
                  </a:lnTo>
                  <a:lnTo>
                    <a:pt x="309935" y="1155178"/>
                  </a:lnTo>
                  <a:lnTo>
                    <a:pt x="353498" y="1174706"/>
                  </a:lnTo>
                  <a:lnTo>
                    <a:pt x="397724" y="1192060"/>
                  </a:lnTo>
                  <a:lnTo>
                    <a:pt x="442166" y="1207439"/>
                  </a:lnTo>
                  <a:lnTo>
                    <a:pt x="489634" y="1221878"/>
                  </a:lnTo>
                  <a:lnTo>
                    <a:pt x="537622" y="1234663"/>
                  </a:lnTo>
                  <a:lnTo>
                    <a:pt x="586000" y="1245997"/>
                  </a:lnTo>
                  <a:lnTo>
                    <a:pt x="634639" y="1256087"/>
                  </a:lnTo>
                  <a:lnTo>
                    <a:pt x="683408" y="1265136"/>
                  </a:lnTo>
                  <a:lnTo>
                    <a:pt x="731933" y="1272853"/>
                  </a:lnTo>
                  <a:lnTo>
                    <a:pt x="780673" y="1279248"/>
                  </a:lnTo>
                  <a:lnTo>
                    <a:pt x="829586" y="1284158"/>
                  </a:lnTo>
                  <a:lnTo>
                    <a:pt x="878627" y="1287423"/>
                  </a:lnTo>
                  <a:lnTo>
                    <a:pt x="927754" y="1288880"/>
                  </a:lnTo>
                  <a:lnTo>
                    <a:pt x="1253886" y="1288880"/>
                  </a:lnTo>
                  <a:lnTo>
                    <a:pt x="1222451" y="1298883"/>
                  </a:lnTo>
                  <a:lnTo>
                    <a:pt x="1173857" y="1311413"/>
                  </a:lnTo>
                  <a:lnTo>
                    <a:pt x="1124658" y="1321358"/>
                  </a:lnTo>
                  <a:lnTo>
                    <a:pt x="1074975" y="1328835"/>
                  </a:lnTo>
                  <a:lnTo>
                    <a:pt x="1024930" y="1333960"/>
                  </a:lnTo>
                  <a:lnTo>
                    <a:pt x="974647" y="1336851"/>
                  </a:lnTo>
                  <a:lnTo>
                    <a:pt x="924246" y="1337625"/>
                  </a:lnTo>
                  <a:close/>
                </a:path>
                <a:path w="1734184" h="1337945">
                  <a:moveTo>
                    <a:pt x="1720629" y="781061"/>
                  </a:moveTo>
                  <a:lnTo>
                    <a:pt x="1720700" y="778813"/>
                  </a:lnTo>
                  <a:lnTo>
                    <a:pt x="1721856" y="772681"/>
                  </a:lnTo>
                  <a:lnTo>
                    <a:pt x="1722637" y="770134"/>
                  </a:lnTo>
                  <a:lnTo>
                    <a:pt x="1721851" y="775634"/>
                  </a:lnTo>
                  <a:lnTo>
                    <a:pt x="1720629" y="781061"/>
                  </a:lnTo>
                  <a:close/>
                </a:path>
                <a:path w="1734184" h="1337945">
                  <a:moveTo>
                    <a:pt x="1720700" y="778813"/>
                  </a:moveTo>
                  <a:lnTo>
                    <a:pt x="1720767" y="776667"/>
                  </a:lnTo>
                  <a:lnTo>
                    <a:pt x="1721173" y="774908"/>
                  </a:lnTo>
                  <a:lnTo>
                    <a:pt x="1721856" y="772681"/>
                  </a:lnTo>
                  <a:lnTo>
                    <a:pt x="1720700" y="778813"/>
                  </a:lnTo>
                  <a:close/>
                </a:path>
                <a:path w="1734184" h="1337945">
                  <a:moveTo>
                    <a:pt x="1253886" y="1288880"/>
                  </a:moveTo>
                  <a:lnTo>
                    <a:pt x="927754" y="1288880"/>
                  </a:lnTo>
                  <a:lnTo>
                    <a:pt x="976925" y="1288369"/>
                  </a:lnTo>
                  <a:lnTo>
                    <a:pt x="1027221" y="1285846"/>
                  </a:lnTo>
                  <a:lnTo>
                    <a:pt x="1077396" y="1281009"/>
                  </a:lnTo>
                  <a:lnTo>
                    <a:pt x="1127283" y="1273774"/>
                  </a:lnTo>
                  <a:lnTo>
                    <a:pt x="1176715" y="1264058"/>
                  </a:lnTo>
                  <a:lnTo>
                    <a:pt x="1225524" y="1251776"/>
                  </a:lnTo>
                  <a:lnTo>
                    <a:pt x="1273543" y="1236846"/>
                  </a:lnTo>
                  <a:lnTo>
                    <a:pt x="1320605" y="1219184"/>
                  </a:lnTo>
                  <a:lnTo>
                    <a:pt x="1366542" y="1198706"/>
                  </a:lnTo>
                  <a:lnTo>
                    <a:pt x="1411188" y="1175329"/>
                  </a:lnTo>
                  <a:lnTo>
                    <a:pt x="1454375" y="1148968"/>
                  </a:lnTo>
                  <a:lnTo>
                    <a:pt x="1493872" y="1120911"/>
                  </a:lnTo>
                  <a:lnTo>
                    <a:pt x="1531324" y="1090215"/>
                  </a:lnTo>
                  <a:lnTo>
                    <a:pt x="1566453" y="1056935"/>
                  </a:lnTo>
                  <a:lnTo>
                    <a:pt x="1598980" y="1021128"/>
                  </a:lnTo>
                  <a:lnTo>
                    <a:pt x="1628626" y="982848"/>
                  </a:lnTo>
                  <a:lnTo>
                    <a:pt x="1661008" y="931444"/>
                  </a:lnTo>
                  <a:lnTo>
                    <a:pt x="1687872" y="877135"/>
                  </a:lnTo>
                  <a:lnTo>
                    <a:pt x="1704698" y="833790"/>
                  </a:lnTo>
                  <a:lnTo>
                    <a:pt x="1715873" y="797270"/>
                  </a:lnTo>
                  <a:lnTo>
                    <a:pt x="1720767" y="776667"/>
                  </a:lnTo>
                  <a:lnTo>
                    <a:pt x="1720700" y="778813"/>
                  </a:lnTo>
                  <a:lnTo>
                    <a:pt x="1710137" y="830281"/>
                  </a:lnTo>
                  <a:lnTo>
                    <a:pt x="1693680" y="887203"/>
                  </a:lnTo>
                  <a:lnTo>
                    <a:pt x="1674844" y="934065"/>
                  </a:lnTo>
                  <a:lnTo>
                    <a:pt x="1652191" y="978647"/>
                  </a:lnTo>
                  <a:lnTo>
                    <a:pt x="1625969" y="1020878"/>
                  </a:lnTo>
                  <a:lnTo>
                    <a:pt x="1596427" y="1060686"/>
                  </a:lnTo>
                  <a:lnTo>
                    <a:pt x="1563814" y="1097999"/>
                  </a:lnTo>
                  <a:lnTo>
                    <a:pt x="1528378" y="1132745"/>
                  </a:lnTo>
                  <a:lnTo>
                    <a:pt x="1490367" y="1164851"/>
                  </a:lnTo>
                  <a:lnTo>
                    <a:pt x="1450031" y="1194245"/>
                  </a:lnTo>
                  <a:lnTo>
                    <a:pt x="1407618" y="1220857"/>
                  </a:lnTo>
                  <a:lnTo>
                    <a:pt x="1363376" y="1244613"/>
                  </a:lnTo>
                  <a:lnTo>
                    <a:pt x="1317333" y="1265600"/>
                  </a:lnTo>
                  <a:lnTo>
                    <a:pt x="1270317" y="1283651"/>
                  </a:lnTo>
                  <a:lnTo>
                    <a:pt x="1253886" y="1288880"/>
                  </a:lnTo>
                  <a:close/>
                </a:path>
              </a:pathLst>
            </a:custGeom>
            <a:solidFill>
              <a:srgbClr val="FF0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4159" y="4729222"/>
              <a:ext cx="11677649" cy="44957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304159" y="3142197"/>
            <a:ext cx="11677650" cy="1590675"/>
          </a:xfrm>
          <a:prstGeom prst="rect">
            <a:avLst/>
          </a:prstGeom>
          <a:solidFill>
            <a:srgbClr val="0D1D60"/>
          </a:solidFill>
        </p:spPr>
        <p:txBody>
          <a:bodyPr vert="horz" wrap="square" lIns="0" tIns="276860" rIns="0" bIns="0" rtlCol="0">
            <a:spAutoFit/>
          </a:bodyPr>
          <a:lstStyle/>
          <a:p>
            <a:pPr marL="1270" algn="ctr">
              <a:lnSpc>
                <a:spcPts val="2715"/>
              </a:lnSpc>
              <a:spcBef>
                <a:spcPts val="2180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Eltern</a:t>
            </a:r>
            <a:r>
              <a:rPr sz="24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kochen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zuhause</a:t>
            </a:r>
            <a:r>
              <a:rPr sz="24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110" dirty="0">
                <a:solidFill>
                  <a:srgbClr val="FFFFFF"/>
                </a:solidFill>
                <a:latin typeface="Century Gothic"/>
                <a:cs typeface="Century Gothic"/>
              </a:rPr>
              <a:t>für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24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gesamte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Familie.</a:t>
            </a:r>
            <a:endParaRPr sz="2400">
              <a:latin typeface="Century Gothic"/>
              <a:cs typeface="Century Gothic"/>
            </a:endParaRPr>
          </a:p>
          <a:p>
            <a:pPr marL="443865" marR="434340" algn="ctr">
              <a:lnSpc>
                <a:spcPts val="2550"/>
              </a:lnSpc>
              <a:spcBef>
                <a:spcPts val="195"/>
              </a:spcBef>
            </a:pPr>
            <a:r>
              <a:rPr sz="24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Eines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der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Kinder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spielt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an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einer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Spielekonsole,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während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sich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das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zweite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Kind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auf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einem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85" dirty="0">
                <a:solidFill>
                  <a:srgbClr val="FFFFFF"/>
                </a:solidFill>
                <a:latin typeface="Century Gothic"/>
                <a:cs typeface="Century Gothic"/>
              </a:rPr>
              <a:t>Tablet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YouTube-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Videos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ansieht.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9971" rIns="0" bIns="0" rtlCol="0">
            <a:spAutoFit/>
          </a:bodyPr>
          <a:lstStyle/>
          <a:p>
            <a:pPr marL="939800" algn="ctr">
              <a:lnSpc>
                <a:spcPts val="5895"/>
              </a:lnSpc>
              <a:spcBef>
                <a:spcPts val="100"/>
              </a:spcBef>
            </a:pPr>
            <a:r>
              <a:rPr sz="5200" spc="150" dirty="0"/>
              <a:t>Fallbeispiel</a:t>
            </a:r>
            <a:r>
              <a:rPr sz="5200" spc="-65" dirty="0"/>
              <a:t> </a:t>
            </a:r>
            <a:r>
              <a:rPr sz="5200" spc="-25" dirty="0"/>
              <a:t>II:</a:t>
            </a:r>
            <a:endParaRPr sz="5200"/>
          </a:p>
          <a:p>
            <a:pPr marL="939800" algn="ctr">
              <a:lnSpc>
                <a:spcPts val="5895"/>
              </a:lnSpc>
            </a:pPr>
            <a:r>
              <a:rPr sz="5200" spc="75" dirty="0"/>
              <a:t>Die</a:t>
            </a:r>
            <a:r>
              <a:rPr sz="5200" spc="-50" dirty="0"/>
              <a:t> </a:t>
            </a:r>
            <a:r>
              <a:rPr sz="5200" spc="70" dirty="0"/>
              <a:t>Familie</a:t>
            </a:r>
            <a:r>
              <a:rPr sz="5200" spc="-50" dirty="0"/>
              <a:t> </a:t>
            </a:r>
            <a:r>
              <a:rPr sz="5200" spc="100" dirty="0"/>
              <a:t>mit</a:t>
            </a:r>
            <a:r>
              <a:rPr sz="5200" spc="-50" dirty="0"/>
              <a:t> </a:t>
            </a:r>
            <a:r>
              <a:rPr sz="5200" spc="185" dirty="0"/>
              <a:t>zwei</a:t>
            </a:r>
            <a:r>
              <a:rPr sz="5200" spc="-50" dirty="0"/>
              <a:t> </a:t>
            </a:r>
            <a:r>
              <a:rPr sz="5200" spc="70" dirty="0"/>
              <a:t>Kindern</a:t>
            </a:r>
            <a:endParaRPr sz="5200"/>
          </a:p>
        </p:txBody>
      </p:sp>
      <p:grpSp>
        <p:nvGrpSpPr>
          <p:cNvPr id="7" name="object 7"/>
          <p:cNvGrpSpPr/>
          <p:nvPr/>
        </p:nvGrpSpPr>
        <p:grpSpPr>
          <a:xfrm>
            <a:off x="1036472" y="486360"/>
            <a:ext cx="13074650" cy="8724900"/>
            <a:chOff x="1036472" y="486360"/>
            <a:chExt cx="13074650" cy="8724900"/>
          </a:xfrm>
        </p:grpSpPr>
        <p:sp>
          <p:nvSpPr>
            <p:cNvPr id="8" name="object 8"/>
            <p:cNvSpPr/>
            <p:nvPr/>
          </p:nvSpPr>
          <p:spPr>
            <a:xfrm>
              <a:off x="12377421" y="7873451"/>
              <a:ext cx="1734185" cy="1337945"/>
            </a:xfrm>
            <a:custGeom>
              <a:avLst/>
              <a:gdLst/>
              <a:ahLst/>
              <a:cxnLst/>
              <a:rect l="l" t="t" r="r" b="b"/>
              <a:pathLst>
                <a:path w="1734184" h="1337945">
                  <a:moveTo>
                    <a:pt x="11884" y="671777"/>
                  </a:moveTo>
                  <a:lnTo>
                    <a:pt x="28104" y="599407"/>
                  </a:lnTo>
                  <a:lnTo>
                    <a:pt x="44782" y="551373"/>
                  </a:lnTo>
                  <a:lnTo>
                    <a:pt x="65624" y="505085"/>
                  </a:lnTo>
                  <a:lnTo>
                    <a:pt x="90388" y="460675"/>
                  </a:lnTo>
                  <a:lnTo>
                    <a:pt x="118832" y="418272"/>
                  </a:lnTo>
                  <a:lnTo>
                    <a:pt x="151197" y="377342"/>
                  </a:lnTo>
                  <a:lnTo>
                    <a:pt x="186306" y="338637"/>
                  </a:lnTo>
                  <a:lnTo>
                    <a:pt x="223882" y="302130"/>
                  </a:lnTo>
                  <a:lnTo>
                    <a:pt x="263649" y="267793"/>
                  </a:lnTo>
                  <a:lnTo>
                    <a:pt x="305330" y="235599"/>
                  </a:lnTo>
                  <a:lnTo>
                    <a:pt x="348649" y="205518"/>
                  </a:lnTo>
                  <a:lnTo>
                    <a:pt x="393330" y="177524"/>
                  </a:lnTo>
                  <a:lnTo>
                    <a:pt x="439096" y="151588"/>
                  </a:lnTo>
                  <a:lnTo>
                    <a:pt x="485670" y="127683"/>
                  </a:lnTo>
                  <a:lnTo>
                    <a:pt x="532777" y="105781"/>
                  </a:lnTo>
                  <a:lnTo>
                    <a:pt x="578569" y="86649"/>
                  </a:lnTo>
                  <a:lnTo>
                    <a:pt x="625076" y="69389"/>
                  </a:lnTo>
                  <a:lnTo>
                    <a:pt x="672223" y="54014"/>
                  </a:lnTo>
                  <a:lnTo>
                    <a:pt x="719937" y="40532"/>
                  </a:lnTo>
                  <a:lnTo>
                    <a:pt x="768145" y="28954"/>
                  </a:lnTo>
                  <a:lnTo>
                    <a:pt x="816774" y="19292"/>
                  </a:lnTo>
                  <a:lnTo>
                    <a:pt x="865751" y="11554"/>
                  </a:lnTo>
                  <a:lnTo>
                    <a:pt x="915001" y="5753"/>
                  </a:lnTo>
                  <a:lnTo>
                    <a:pt x="964452" y="1898"/>
                  </a:lnTo>
                  <a:lnTo>
                    <a:pt x="1014031" y="0"/>
                  </a:lnTo>
                  <a:lnTo>
                    <a:pt x="1063664" y="68"/>
                  </a:lnTo>
                  <a:lnTo>
                    <a:pt x="1061727" y="7631"/>
                  </a:lnTo>
                  <a:lnTo>
                    <a:pt x="1059501" y="24270"/>
                  </a:lnTo>
                  <a:lnTo>
                    <a:pt x="1057129" y="40909"/>
                  </a:lnTo>
                  <a:lnTo>
                    <a:pt x="1054894" y="48036"/>
                  </a:lnTo>
                  <a:lnTo>
                    <a:pt x="1022460" y="48036"/>
                  </a:lnTo>
                  <a:lnTo>
                    <a:pt x="990091" y="48472"/>
                  </a:lnTo>
                  <a:lnTo>
                    <a:pt x="925424" y="51957"/>
                  </a:lnTo>
                  <a:lnTo>
                    <a:pt x="873953" y="57226"/>
                  </a:lnTo>
                  <a:lnTo>
                    <a:pt x="822753" y="64652"/>
                  </a:lnTo>
                  <a:lnTo>
                    <a:pt x="771912" y="74205"/>
                  </a:lnTo>
                  <a:lnTo>
                    <a:pt x="721514" y="85859"/>
                  </a:lnTo>
                  <a:lnTo>
                    <a:pt x="671646" y="99586"/>
                  </a:lnTo>
                  <a:lnTo>
                    <a:pt x="622393" y="115356"/>
                  </a:lnTo>
                  <a:lnTo>
                    <a:pt x="573843" y="133144"/>
                  </a:lnTo>
                  <a:lnTo>
                    <a:pt x="526079" y="152920"/>
                  </a:lnTo>
                  <a:lnTo>
                    <a:pt x="479190" y="174658"/>
                  </a:lnTo>
                  <a:lnTo>
                    <a:pt x="433260" y="198328"/>
                  </a:lnTo>
                  <a:lnTo>
                    <a:pt x="389934" y="222939"/>
                  </a:lnTo>
                  <a:lnTo>
                    <a:pt x="347286" y="249405"/>
                  </a:lnTo>
                  <a:lnTo>
                    <a:pt x="305624" y="277766"/>
                  </a:lnTo>
                  <a:lnTo>
                    <a:pt x="265253" y="308065"/>
                  </a:lnTo>
                  <a:lnTo>
                    <a:pt x="226481" y="340343"/>
                  </a:lnTo>
                  <a:lnTo>
                    <a:pt x="189614" y="374643"/>
                  </a:lnTo>
                  <a:lnTo>
                    <a:pt x="154959" y="411006"/>
                  </a:lnTo>
                  <a:lnTo>
                    <a:pt x="122822" y="449474"/>
                  </a:lnTo>
                  <a:lnTo>
                    <a:pt x="93511" y="490088"/>
                  </a:lnTo>
                  <a:lnTo>
                    <a:pt x="67331" y="532891"/>
                  </a:lnTo>
                  <a:lnTo>
                    <a:pt x="39596" y="590056"/>
                  </a:lnTo>
                  <a:lnTo>
                    <a:pt x="18541" y="649834"/>
                  </a:lnTo>
                  <a:lnTo>
                    <a:pt x="13832" y="668705"/>
                  </a:lnTo>
                  <a:lnTo>
                    <a:pt x="12557" y="668705"/>
                  </a:lnTo>
                  <a:lnTo>
                    <a:pt x="11884" y="671777"/>
                  </a:lnTo>
                  <a:close/>
                </a:path>
                <a:path w="1734184" h="1337945">
                  <a:moveTo>
                    <a:pt x="1054757" y="48472"/>
                  </a:moveTo>
                  <a:lnTo>
                    <a:pt x="1022460" y="48036"/>
                  </a:lnTo>
                  <a:lnTo>
                    <a:pt x="1054894" y="48036"/>
                  </a:lnTo>
                  <a:lnTo>
                    <a:pt x="1054757" y="48472"/>
                  </a:lnTo>
                  <a:close/>
                </a:path>
                <a:path w="1734184" h="1337945">
                  <a:moveTo>
                    <a:pt x="643915" y="303921"/>
                  </a:moveTo>
                  <a:lnTo>
                    <a:pt x="644685" y="284292"/>
                  </a:lnTo>
                  <a:lnTo>
                    <a:pt x="645460" y="281195"/>
                  </a:lnTo>
                  <a:lnTo>
                    <a:pt x="645847" y="278097"/>
                  </a:lnTo>
                  <a:lnTo>
                    <a:pt x="647396" y="258348"/>
                  </a:lnTo>
                  <a:lnTo>
                    <a:pt x="650106" y="257187"/>
                  </a:lnTo>
                  <a:lnTo>
                    <a:pt x="681913" y="241939"/>
                  </a:lnTo>
                  <a:lnTo>
                    <a:pt x="746544" y="214059"/>
                  </a:lnTo>
                  <a:lnTo>
                    <a:pt x="826284" y="185320"/>
                  </a:lnTo>
                  <a:lnTo>
                    <a:pt x="873991" y="171135"/>
                  </a:lnTo>
                  <a:lnTo>
                    <a:pt x="922405" y="159066"/>
                  </a:lnTo>
                  <a:lnTo>
                    <a:pt x="971370" y="149307"/>
                  </a:lnTo>
                  <a:lnTo>
                    <a:pt x="1020732" y="142050"/>
                  </a:lnTo>
                  <a:lnTo>
                    <a:pt x="1070334" y="137491"/>
                  </a:lnTo>
                  <a:lnTo>
                    <a:pt x="1120022" y="135822"/>
                  </a:lnTo>
                  <a:lnTo>
                    <a:pt x="1169640" y="137238"/>
                  </a:lnTo>
                  <a:lnTo>
                    <a:pt x="1219033" y="141932"/>
                  </a:lnTo>
                  <a:lnTo>
                    <a:pt x="1268045" y="150097"/>
                  </a:lnTo>
                  <a:lnTo>
                    <a:pt x="1316522" y="161929"/>
                  </a:lnTo>
                  <a:lnTo>
                    <a:pt x="1364458" y="177644"/>
                  </a:lnTo>
                  <a:lnTo>
                    <a:pt x="1378423" y="183455"/>
                  </a:lnTo>
                  <a:lnTo>
                    <a:pt x="1116007" y="183455"/>
                  </a:lnTo>
                  <a:lnTo>
                    <a:pt x="1066631" y="184769"/>
                  </a:lnTo>
                  <a:lnTo>
                    <a:pt x="1017457" y="188938"/>
                  </a:lnTo>
                  <a:lnTo>
                    <a:pt x="968567" y="195798"/>
                  </a:lnTo>
                  <a:lnTo>
                    <a:pt x="920045" y="205181"/>
                  </a:lnTo>
                  <a:lnTo>
                    <a:pt x="871970" y="216923"/>
                  </a:lnTo>
                  <a:lnTo>
                    <a:pt x="824427" y="230857"/>
                  </a:lnTo>
                  <a:lnTo>
                    <a:pt x="777496" y="246818"/>
                  </a:lnTo>
                  <a:lnTo>
                    <a:pt x="731260" y="264640"/>
                  </a:lnTo>
                  <a:lnTo>
                    <a:pt x="685801" y="284157"/>
                  </a:lnTo>
                  <a:lnTo>
                    <a:pt x="643915" y="303921"/>
                  </a:lnTo>
                  <a:close/>
                </a:path>
                <a:path w="1734184" h="1337945">
                  <a:moveTo>
                    <a:pt x="1720767" y="776667"/>
                  </a:moveTo>
                  <a:lnTo>
                    <a:pt x="1721052" y="772197"/>
                  </a:lnTo>
                  <a:lnTo>
                    <a:pt x="1724042" y="728673"/>
                  </a:lnTo>
                  <a:lnTo>
                    <a:pt x="1723740" y="688169"/>
                  </a:lnTo>
                  <a:lnTo>
                    <a:pt x="1719197" y="635274"/>
                  </a:lnTo>
                  <a:lnTo>
                    <a:pt x="1710018" y="589272"/>
                  </a:lnTo>
                  <a:lnTo>
                    <a:pt x="1695616" y="543734"/>
                  </a:lnTo>
                  <a:lnTo>
                    <a:pt x="1673569" y="494496"/>
                  </a:lnTo>
                  <a:lnTo>
                    <a:pt x="1646148" y="448089"/>
                  </a:lnTo>
                  <a:lnTo>
                    <a:pt x="1613936" y="404877"/>
                  </a:lnTo>
                  <a:lnTo>
                    <a:pt x="1577512" y="365223"/>
                  </a:lnTo>
                  <a:lnTo>
                    <a:pt x="1539570" y="330734"/>
                  </a:lnTo>
                  <a:lnTo>
                    <a:pt x="1498991" y="299821"/>
                  </a:lnTo>
                  <a:lnTo>
                    <a:pt x="1456067" y="272504"/>
                  </a:lnTo>
                  <a:lnTo>
                    <a:pt x="1411087" y="248800"/>
                  </a:lnTo>
                  <a:lnTo>
                    <a:pt x="1364342" y="228729"/>
                  </a:lnTo>
                  <a:lnTo>
                    <a:pt x="1316121" y="212311"/>
                  </a:lnTo>
                  <a:lnTo>
                    <a:pt x="1266714" y="199565"/>
                  </a:lnTo>
                  <a:lnTo>
                    <a:pt x="1216412" y="190509"/>
                  </a:lnTo>
                  <a:lnTo>
                    <a:pt x="1165504" y="185163"/>
                  </a:lnTo>
                  <a:lnTo>
                    <a:pt x="1116007" y="183455"/>
                  </a:lnTo>
                  <a:lnTo>
                    <a:pt x="1378423" y="183455"/>
                  </a:lnTo>
                  <a:lnTo>
                    <a:pt x="1456354" y="220171"/>
                  </a:lnTo>
                  <a:lnTo>
                    <a:pt x="1499600" y="246818"/>
                  </a:lnTo>
                  <a:lnTo>
                    <a:pt x="1540332" y="276771"/>
                  </a:lnTo>
                  <a:lnTo>
                    <a:pt x="1578373" y="310079"/>
                  </a:lnTo>
                  <a:lnTo>
                    <a:pt x="1613258" y="346579"/>
                  </a:lnTo>
                  <a:lnTo>
                    <a:pt x="1644596" y="386165"/>
                  </a:lnTo>
                  <a:lnTo>
                    <a:pt x="1671995" y="428728"/>
                  </a:lnTo>
                  <a:lnTo>
                    <a:pt x="1693826" y="471638"/>
                  </a:lnTo>
                  <a:lnTo>
                    <a:pt x="1710953" y="516445"/>
                  </a:lnTo>
                  <a:lnTo>
                    <a:pt x="1723323" y="562720"/>
                  </a:lnTo>
                  <a:lnTo>
                    <a:pt x="1730878" y="610036"/>
                  </a:lnTo>
                  <a:lnTo>
                    <a:pt x="1733564" y="657965"/>
                  </a:lnTo>
                  <a:lnTo>
                    <a:pt x="1732838" y="686868"/>
                  </a:lnTo>
                  <a:lnTo>
                    <a:pt x="1730370" y="715517"/>
                  </a:lnTo>
                  <a:lnTo>
                    <a:pt x="1726594" y="743948"/>
                  </a:lnTo>
                  <a:lnTo>
                    <a:pt x="1721856" y="772681"/>
                  </a:lnTo>
                  <a:lnTo>
                    <a:pt x="1721173" y="774908"/>
                  </a:lnTo>
                  <a:lnTo>
                    <a:pt x="1720767" y="776667"/>
                  </a:lnTo>
                  <a:close/>
                </a:path>
                <a:path w="1734184" h="1337945">
                  <a:moveTo>
                    <a:pt x="641200" y="305202"/>
                  </a:moveTo>
                  <a:lnTo>
                    <a:pt x="643915" y="303921"/>
                  </a:lnTo>
                  <a:lnTo>
                    <a:pt x="641200" y="305202"/>
                  </a:lnTo>
                  <a:close/>
                </a:path>
                <a:path w="1734184" h="1337945">
                  <a:moveTo>
                    <a:pt x="10228" y="681309"/>
                  </a:moveTo>
                  <a:lnTo>
                    <a:pt x="11884" y="671777"/>
                  </a:lnTo>
                  <a:lnTo>
                    <a:pt x="12557" y="668705"/>
                  </a:lnTo>
                  <a:lnTo>
                    <a:pt x="12625" y="669491"/>
                  </a:lnTo>
                  <a:lnTo>
                    <a:pt x="12615" y="671777"/>
                  </a:lnTo>
                  <a:lnTo>
                    <a:pt x="12250" y="675007"/>
                  </a:lnTo>
                  <a:lnTo>
                    <a:pt x="11958" y="676165"/>
                  </a:lnTo>
                  <a:lnTo>
                    <a:pt x="10228" y="681309"/>
                  </a:lnTo>
                  <a:close/>
                </a:path>
                <a:path w="1734184" h="1337945">
                  <a:moveTo>
                    <a:pt x="12250" y="675007"/>
                  </a:moveTo>
                  <a:lnTo>
                    <a:pt x="12615" y="671777"/>
                  </a:lnTo>
                  <a:lnTo>
                    <a:pt x="12625" y="669491"/>
                  </a:lnTo>
                  <a:lnTo>
                    <a:pt x="12557" y="668705"/>
                  </a:lnTo>
                  <a:lnTo>
                    <a:pt x="13832" y="668705"/>
                  </a:lnTo>
                  <a:lnTo>
                    <a:pt x="12250" y="675007"/>
                  </a:lnTo>
                  <a:close/>
                </a:path>
                <a:path w="1734184" h="1337945">
                  <a:moveTo>
                    <a:pt x="10173" y="681471"/>
                  </a:moveTo>
                  <a:lnTo>
                    <a:pt x="11038" y="675633"/>
                  </a:lnTo>
                  <a:lnTo>
                    <a:pt x="11884" y="671777"/>
                  </a:lnTo>
                  <a:lnTo>
                    <a:pt x="10228" y="681309"/>
                  </a:lnTo>
                  <a:lnTo>
                    <a:pt x="10173" y="681471"/>
                  </a:lnTo>
                  <a:close/>
                </a:path>
                <a:path w="1734184" h="1337945">
                  <a:moveTo>
                    <a:pt x="924246" y="1337625"/>
                  </a:moveTo>
                  <a:lnTo>
                    <a:pt x="873851" y="1336398"/>
                  </a:lnTo>
                  <a:lnTo>
                    <a:pt x="823583" y="1333287"/>
                  </a:lnTo>
                  <a:lnTo>
                    <a:pt x="774640" y="1328490"/>
                  </a:lnTo>
                  <a:lnTo>
                    <a:pt x="725816" y="1322273"/>
                  </a:lnTo>
                  <a:lnTo>
                    <a:pt x="677164" y="1314701"/>
                  </a:lnTo>
                  <a:lnTo>
                    <a:pt x="628737" y="1305837"/>
                  </a:lnTo>
                  <a:lnTo>
                    <a:pt x="580590" y="1295748"/>
                  </a:lnTo>
                  <a:lnTo>
                    <a:pt x="532777" y="1284497"/>
                  </a:lnTo>
                  <a:lnTo>
                    <a:pt x="477851" y="1270079"/>
                  </a:lnTo>
                  <a:lnTo>
                    <a:pt x="423579" y="1253374"/>
                  </a:lnTo>
                  <a:lnTo>
                    <a:pt x="370178" y="1234127"/>
                  </a:lnTo>
                  <a:lnTo>
                    <a:pt x="317866" y="1212086"/>
                  </a:lnTo>
                  <a:lnTo>
                    <a:pt x="273777" y="1190416"/>
                  </a:lnTo>
                  <a:lnTo>
                    <a:pt x="230963" y="1165885"/>
                  </a:lnTo>
                  <a:lnTo>
                    <a:pt x="190010" y="1138412"/>
                  </a:lnTo>
                  <a:lnTo>
                    <a:pt x="151505" y="1107918"/>
                  </a:lnTo>
                  <a:lnTo>
                    <a:pt x="116033" y="1074323"/>
                  </a:lnTo>
                  <a:lnTo>
                    <a:pt x="84183" y="1037547"/>
                  </a:lnTo>
                  <a:lnTo>
                    <a:pt x="56539" y="997511"/>
                  </a:lnTo>
                  <a:lnTo>
                    <a:pt x="33688" y="954135"/>
                  </a:lnTo>
                  <a:lnTo>
                    <a:pt x="16217" y="907339"/>
                  </a:lnTo>
                  <a:lnTo>
                    <a:pt x="4579" y="855757"/>
                  </a:lnTo>
                  <a:lnTo>
                    <a:pt x="0" y="804530"/>
                  </a:lnTo>
                  <a:lnTo>
                    <a:pt x="29" y="801384"/>
                  </a:lnTo>
                  <a:lnTo>
                    <a:pt x="1134" y="752520"/>
                  </a:lnTo>
                  <a:lnTo>
                    <a:pt x="6837" y="700827"/>
                  </a:lnTo>
                  <a:lnTo>
                    <a:pt x="10228" y="681309"/>
                  </a:lnTo>
                  <a:lnTo>
                    <a:pt x="11958" y="676165"/>
                  </a:lnTo>
                  <a:lnTo>
                    <a:pt x="12250" y="675007"/>
                  </a:lnTo>
                  <a:lnTo>
                    <a:pt x="11746" y="679456"/>
                  </a:lnTo>
                  <a:lnTo>
                    <a:pt x="10651" y="688169"/>
                  </a:lnTo>
                  <a:lnTo>
                    <a:pt x="9629" y="696882"/>
                  </a:lnTo>
                  <a:lnTo>
                    <a:pt x="8860" y="705594"/>
                  </a:lnTo>
                  <a:lnTo>
                    <a:pt x="7989" y="720756"/>
                  </a:lnTo>
                  <a:lnTo>
                    <a:pt x="7698" y="735991"/>
                  </a:lnTo>
                  <a:lnTo>
                    <a:pt x="7989" y="751226"/>
                  </a:lnTo>
                  <a:lnTo>
                    <a:pt x="14507" y="812605"/>
                  </a:lnTo>
                  <a:lnTo>
                    <a:pt x="25322" y="857594"/>
                  </a:lnTo>
                  <a:lnTo>
                    <a:pt x="41173" y="900967"/>
                  </a:lnTo>
                  <a:lnTo>
                    <a:pt x="61932" y="942332"/>
                  </a:lnTo>
                  <a:lnTo>
                    <a:pt x="87467" y="981299"/>
                  </a:lnTo>
                  <a:lnTo>
                    <a:pt x="117682" y="1018018"/>
                  </a:lnTo>
                  <a:lnTo>
                    <a:pt x="151238" y="1051378"/>
                  </a:lnTo>
                  <a:lnTo>
                    <a:pt x="187687" y="1081576"/>
                  </a:lnTo>
                  <a:lnTo>
                    <a:pt x="226584" y="1108811"/>
                  </a:lnTo>
                  <a:lnTo>
                    <a:pt x="267482" y="1133279"/>
                  </a:lnTo>
                  <a:lnTo>
                    <a:pt x="309935" y="1155178"/>
                  </a:lnTo>
                  <a:lnTo>
                    <a:pt x="353498" y="1174706"/>
                  </a:lnTo>
                  <a:lnTo>
                    <a:pt x="397724" y="1192060"/>
                  </a:lnTo>
                  <a:lnTo>
                    <a:pt x="442166" y="1207439"/>
                  </a:lnTo>
                  <a:lnTo>
                    <a:pt x="489634" y="1221878"/>
                  </a:lnTo>
                  <a:lnTo>
                    <a:pt x="537622" y="1234663"/>
                  </a:lnTo>
                  <a:lnTo>
                    <a:pt x="586000" y="1245997"/>
                  </a:lnTo>
                  <a:lnTo>
                    <a:pt x="634639" y="1256087"/>
                  </a:lnTo>
                  <a:lnTo>
                    <a:pt x="683408" y="1265136"/>
                  </a:lnTo>
                  <a:lnTo>
                    <a:pt x="731933" y="1272853"/>
                  </a:lnTo>
                  <a:lnTo>
                    <a:pt x="780673" y="1279248"/>
                  </a:lnTo>
                  <a:lnTo>
                    <a:pt x="829586" y="1284158"/>
                  </a:lnTo>
                  <a:lnTo>
                    <a:pt x="878627" y="1287423"/>
                  </a:lnTo>
                  <a:lnTo>
                    <a:pt x="927754" y="1288880"/>
                  </a:lnTo>
                  <a:lnTo>
                    <a:pt x="1253886" y="1288880"/>
                  </a:lnTo>
                  <a:lnTo>
                    <a:pt x="1222451" y="1298883"/>
                  </a:lnTo>
                  <a:lnTo>
                    <a:pt x="1173857" y="1311413"/>
                  </a:lnTo>
                  <a:lnTo>
                    <a:pt x="1124658" y="1321358"/>
                  </a:lnTo>
                  <a:lnTo>
                    <a:pt x="1074975" y="1328835"/>
                  </a:lnTo>
                  <a:lnTo>
                    <a:pt x="1024930" y="1333960"/>
                  </a:lnTo>
                  <a:lnTo>
                    <a:pt x="974647" y="1336851"/>
                  </a:lnTo>
                  <a:lnTo>
                    <a:pt x="924246" y="1337625"/>
                  </a:lnTo>
                  <a:close/>
                </a:path>
                <a:path w="1734184" h="1337945">
                  <a:moveTo>
                    <a:pt x="1720629" y="781061"/>
                  </a:moveTo>
                  <a:lnTo>
                    <a:pt x="1720700" y="778813"/>
                  </a:lnTo>
                  <a:lnTo>
                    <a:pt x="1721856" y="772681"/>
                  </a:lnTo>
                  <a:lnTo>
                    <a:pt x="1722637" y="770134"/>
                  </a:lnTo>
                  <a:lnTo>
                    <a:pt x="1721851" y="775634"/>
                  </a:lnTo>
                  <a:lnTo>
                    <a:pt x="1720629" y="781061"/>
                  </a:lnTo>
                  <a:close/>
                </a:path>
                <a:path w="1734184" h="1337945">
                  <a:moveTo>
                    <a:pt x="1720700" y="778813"/>
                  </a:moveTo>
                  <a:lnTo>
                    <a:pt x="1720767" y="776667"/>
                  </a:lnTo>
                  <a:lnTo>
                    <a:pt x="1721173" y="774908"/>
                  </a:lnTo>
                  <a:lnTo>
                    <a:pt x="1721856" y="772681"/>
                  </a:lnTo>
                  <a:lnTo>
                    <a:pt x="1720700" y="778813"/>
                  </a:lnTo>
                  <a:close/>
                </a:path>
                <a:path w="1734184" h="1337945">
                  <a:moveTo>
                    <a:pt x="1253886" y="1288880"/>
                  </a:moveTo>
                  <a:lnTo>
                    <a:pt x="927754" y="1288880"/>
                  </a:lnTo>
                  <a:lnTo>
                    <a:pt x="976925" y="1288369"/>
                  </a:lnTo>
                  <a:lnTo>
                    <a:pt x="1027221" y="1285846"/>
                  </a:lnTo>
                  <a:lnTo>
                    <a:pt x="1077396" y="1281009"/>
                  </a:lnTo>
                  <a:lnTo>
                    <a:pt x="1127283" y="1273774"/>
                  </a:lnTo>
                  <a:lnTo>
                    <a:pt x="1176715" y="1264058"/>
                  </a:lnTo>
                  <a:lnTo>
                    <a:pt x="1225524" y="1251776"/>
                  </a:lnTo>
                  <a:lnTo>
                    <a:pt x="1273543" y="1236846"/>
                  </a:lnTo>
                  <a:lnTo>
                    <a:pt x="1320605" y="1219184"/>
                  </a:lnTo>
                  <a:lnTo>
                    <a:pt x="1366542" y="1198706"/>
                  </a:lnTo>
                  <a:lnTo>
                    <a:pt x="1411188" y="1175329"/>
                  </a:lnTo>
                  <a:lnTo>
                    <a:pt x="1454375" y="1148968"/>
                  </a:lnTo>
                  <a:lnTo>
                    <a:pt x="1493872" y="1120911"/>
                  </a:lnTo>
                  <a:lnTo>
                    <a:pt x="1531324" y="1090215"/>
                  </a:lnTo>
                  <a:lnTo>
                    <a:pt x="1566453" y="1056935"/>
                  </a:lnTo>
                  <a:lnTo>
                    <a:pt x="1598980" y="1021128"/>
                  </a:lnTo>
                  <a:lnTo>
                    <a:pt x="1628626" y="982848"/>
                  </a:lnTo>
                  <a:lnTo>
                    <a:pt x="1661008" y="931444"/>
                  </a:lnTo>
                  <a:lnTo>
                    <a:pt x="1687872" y="877135"/>
                  </a:lnTo>
                  <a:lnTo>
                    <a:pt x="1704698" y="833790"/>
                  </a:lnTo>
                  <a:lnTo>
                    <a:pt x="1715873" y="797270"/>
                  </a:lnTo>
                  <a:lnTo>
                    <a:pt x="1720767" y="776667"/>
                  </a:lnTo>
                  <a:lnTo>
                    <a:pt x="1720700" y="778813"/>
                  </a:lnTo>
                  <a:lnTo>
                    <a:pt x="1710137" y="830281"/>
                  </a:lnTo>
                  <a:lnTo>
                    <a:pt x="1693680" y="887203"/>
                  </a:lnTo>
                  <a:lnTo>
                    <a:pt x="1674844" y="934065"/>
                  </a:lnTo>
                  <a:lnTo>
                    <a:pt x="1652191" y="978647"/>
                  </a:lnTo>
                  <a:lnTo>
                    <a:pt x="1625969" y="1020878"/>
                  </a:lnTo>
                  <a:lnTo>
                    <a:pt x="1596427" y="1060686"/>
                  </a:lnTo>
                  <a:lnTo>
                    <a:pt x="1563814" y="1097999"/>
                  </a:lnTo>
                  <a:lnTo>
                    <a:pt x="1528378" y="1132745"/>
                  </a:lnTo>
                  <a:lnTo>
                    <a:pt x="1490367" y="1164851"/>
                  </a:lnTo>
                  <a:lnTo>
                    <a:pt x="1450031" y="1194245"/>
                  </a:lnTo>
                  <a:lnTo>
                    <a:pt x="1407618" y="1220857"/>
                  </a:lnTo>
                  <a:lnTo>
                    <a:pt x="1363376" y="1244613"/>
                  </a:lnTo>
                  <a:lnTo>
                    <a:pt x="1317333" y="1265600"/>
                  </a:lnTo>
                  <a:lnTo>
                    <a:pt x="1270317" y="1283651"/>
                  </a:lnTo>
                  <a:lnTo>
                    <a:pt x="1253886" y="1288880"/>
                  </a:lnTo>
                  <a:close/>
                </a:path>
              </a:pathLst>
            </a:custGeom>
            <a:solidFill>
              <a:srgbClr val="FF0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4159" y="4360783"/>
              <a:ext cx="11677649" cy="12858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056331" y="4733026"/>
              <a:ext cx="1734185" cy="1337945"/>
            </a:xfrm>
            <a:custGeom>
              <a:avLst/>
              <a:gdLst/>
              <a:ahLst/>
              <a:cxnLst/>
              <a:rect l="l" t="t" r="r" b="b"/>
              <a:pathLst>
                <a:path w="1734184" h="1337945">
                  <a:moveTo>
                    <a:pt x="11884" y="671777"/>
                  </a:moveTo>
                  <a:lnTo>
                    <a:pt x="28104" y="599407"/>
                  </a:lnTo>
                  <a:lnTo>
                    <a:pt x="44782" y="551373"/>
                  </a:lnTo>
                  <a:lnTo>
                    <a:pt x="65624" y="505085"/>
                  </a:lnTo>
                  <a:lnTo>
                    <a:pt x="90388" y="460675"/>
                  </a:lnTo>
                  <a:lnTo>
                    <a:pt x="118832" y="418272"/>
                  </a:lnTo>
                  <a:lnTo>
                    <a:pt x="151197" y="377342"/>
                  </a:lnTo>
                  <a:lnTo>
                    <a:pt x="186306" y="338637"/>
                  </a:lnTo>
                  <a:lnTo>
                    <a:pt x="223882" y="302130"/>
                  </a:lnTo>
                  <a:lnTo>
                    <a:pt x="263649" y="267793"/>
                  </a:lnTo>
                  <a:lnTo>
                    <a:pt x="305330" y="235599"/>
                  </a:lnTo>
                  <a:lnTo>
                    <a:pt x="348649" y="205518"/>
                  </a:lnTo>
                  <a:lnTo>
                    <a:pt x="393330" y="177524"/>
                  </a:lnTo>
                  <a:lnTo>
                    <a:pt x="439096" y="151588"/>
                  </a:lnTo>
                  <a:lnTo>
                    <a:pt x="485670" y="127683"/>
                  </a:lnTo>
                  <a:lnTo>
                    <a:pt x="532777" y="105781"/>
                  </a:lnTo>
                  <a:lnTo>
                    <a:pt x="578569" y="86649"/>
                  </a:lnTo>
                  <a:lnTo>
                    <a:pt x="625076" y="69389"/>
                  </a:lnTo>
                  <a:lnTo>
                    <a:pt x="672223" y="54014"/>
                  </a:lnTo>
                  <a:lnTo>
                    <a:pt x="719937" y="40532"/>
                  </a:lnTo>
                  <a:lnTo>
                    <a:pt x="768145" y="28954"/>
                  </a:lnTo>
                  <a:lnTo>
                    <a:pt x="816774" y="19292"/>
                  </a:lnTo>
                  <a:lnTo>
                    <a:pt x="865751" y="11554"/>
                  </a:lnTo>
                  <a:lnTo>
                    <a:pt x="915001" y="5753"/>
                  </a:lnTo>
                  <a:lnTo>
                    <a:pt x="964452" y="1898"/>
                  </a:lnTo>
                  <a:lnTo>
                    <a:pt x="1014031" y="0"/>
                  </a:lnTo>
                  <a:lnTo>
                    <a:pt x="1063664" y="68"/>
                  </a:lnTo>
                  <a:lnTo>
                    <a:pt x="1061727" y="7631"/>
                  </a:lnTo>
                  <a:lnTo>
                    <a:pt x="1059501" y="24270"/>
                  </a:lnTo>
                  <a:lnTo>
                    <a:pt x="1057129" y="40909"/>
                  </a:lnTo>
                  <a:lnTo>
                    <a:pt x="1054894" y="48036"/>
                  </a:lnTo>
                  <a:lnTo>
                    <a:pt x="1022460" y="48036"/>
                  </a:lnTo>
                  <a:lnTo>
                    <a:pt x="990091" y="48472"/>
                  </a:lnTo>
                  <a:lnTo>
                    <a:pt x="925424" y="51957"/>
                  </a:lnTo>
                  <a:lnTo>
                    <a:pt x="873953" y="57226"/>
                  </a:lnTo>
                  <a:lnTo>
                    <a:pt x="822753" y="64652"/>
                  </a:lnTo>
                  <a:lnTo>
                    <a:pt x="771912" y="74205"/>
                  </a:lnTo>
                  <a:lnTo>
                    <a:pt x="721514" y="85859"/>
                  </a:lnTo>
                  <a:lnTo>
                    <a:pt x="671646" y="99586"/>
                  </a:lnTo>
                  <a:lnTo>
                    <a:pt x="622393" y="115356"/>
                  </a:lnTo>
                  <a:lnTo>
                    <a:pt x="573843" y="133144"/>
                  </a:lnTo>
                  <a:lnTo>
                    <a:pt x="526079" y="152920"/>
                  </a:lnTo>
                  <a:lnTo>
                    <a:pt x="479190" y="174658"/>
                  </a:lnTo>
                  <a:lnTo>
                    <a:pt x="433260" y="198328"/>
                  </a:lnTo>
                  <a:lnTo>
                    <a:pt x="389934" y="222939"/>
                  </a:lnTo>
                  <a:lnTo>
                    <a:pt x="347286" y="249405"/>
                  </a:lnTo>
                  <a:lnTo>
                    <a:pt x="305624" y="277766"/>
                  </a:lnTo>
                  <a:lnTo>
                    <a:pt x="265253" y="308065"/>
                  </a:lnTo>
                  <a:lnTo>
                    <a:pt x="226481" y="340343"/>
                  </a:lnTo>
                  <a:lnTo>
                    <a:pt x="189614" y="374643"/>
                  </a:lnTo>
                  <a:lnTo>
                    <a:pt x="154959" y="411006"/>
                  </a:lnTo>
                  <a:lnTo>
                    <a:pt x="122822" y="449474"/>
                  </a:lnTo>
                  <a:lnTo>
                    <a:pt x="93511" y="490088"/>
                  </a:lnTo>
                  <a:lnTo>
                    <a:pt x="67331" y="532891"/>
                  </a:lnTo>
                  <a:lnTo>
                    <a:pt x="39596" y="590056"/>
                  </a:lnTo>
                  <a:lnTo>
                    <a:pt x="18541" y="649834"/>
                  </a:lnTo>
                  <a:lnTo>
                    <a:pt x="13832" y="668705"/>
                  </a:lnTo>
                  <a:lnTo>
                    <a:pt x="12557" y="668705"/>
                  </a:lnTo>
                  <a:lnTo>
                    <a:pt x="11884" y="671777"/>
                  </a:lnTo>
                  <a:close/>
                </a:path>
                <a:path w="1734184" h="1337945">
                  <a:moveTo>
                    <a:pt x="1054757" y="48472"/>
                  </a:moveTo>
                  <a:lnTo>
                    <a:pt x="1022460" y="48036"/>
                  </a:lnTo>
                  <a:lnTo>
                    <a:pt x="1054894" y="48036"/>
                  </a:lnTo>
                  <a:lnTo>
                    <a:pt x="1054757" y="48472"/>
                  </a:lnTo>
                  <a:close/>
                </a:path>
                <a:path w="1734184" h="1337945">
                  <a:moveTo>
                    <a:pt x="643915" y="303921"/>
                  </a:moveTo>
                  <a:lnTo>
                    <a:pt x="644685" y="284292"/>
                  </a:lnTo>
                  <a:lnTo>
                    <a:pt x="645460" y="281195"/>
                  </a:lnTo>
                  <a:lnTo>
                    <a:pt x="645847" y="278097"/>
                  </a:lnTo>
                  <a:lnTo>
                    <a:pt x="647396" y="258348"/>
                  </a:lnTo>
                  <a:lnTo>
                    <a:pt x="650106" y="257187"/>
                  </a:lnTo>
                  <a:lnTo>
                    <a:pt x="681913" y="241939"/>
                  </a:lnTo>
                  <a:lnTo>
                    <a:pt x="746544" y="214059"/>
                  </a:lnTo>
                  <a:lnTo>
                    <a:pt x="826284" y="185320"/>
                  </a:lnTo>
                  <a:lnTo>
                    <a:pt x="873991" y="171135"/>
                  </a:lnTo>
                  <a:lnTo>
                    <a:pt x="922405" y="159066"/>
                  </a:lnTo>
                  <a:lnTo>
                    <a:pt x="971370" y="149307"/>
                  </a:lnTo>
                  <a:lnTo>
                    <a:pt x="1020732" y="142050"/>
                  </a:lnTo>
                  <a:lnTo>
                    <a:pt x="1070334" y="137491"/>
                  </a:lnTo>
                  <a:lnTo>
                    <a:pt x="1120022" y="135822"/>
                  </a:lnTo>
                  <a:lnTo>
                    <a:pt x="1169640" y="137238"/>
                  </a:lnTo>
                  <a:lnTo>
                    <a:pt x="1219033" y="141932"/>
                  </a:lnTo>
                  <a:lnTo>
                    <a:pt x="1268045" y="150097"/>
                  </a:lnTo>
                  <a:lnTo>
                    <a:pt x="1316522" y="161929"/>
                  </a:lnTo>
                  <a:lnTo>
                    <a:pt x="1364458" y="177644"/>
                  </a:lnTo>
                  <a:lnTo>
                    <a:pt x="1378423" y="183455"/>
                  </a:lnTo>
                  <a:lnTo>
                    <a:pt x="1116007" y="183455"/>
                  </a:lnTo>
                  <a:lnTo>
                    <a:pt x="1066631" y="184769"/>
                  </a:lnTo>
                  <a:lnTo>
                    <a:pt x="1017457" y="188938"/>
                  </a:lnTo>
                  <a:lnTo>
                    <a:pt x="968567" y="195798"/>
                  </a:lnTo>
                  <a:lnTo>
                    <a:pt x="920045" y="205181"/>
                  </a:lnTo>
                  <a:lnTo>
                    <a:pt x="871970" y="216923"/>
                  </a:lnTo>
                  <a:lnTo>
                    <a:pt x="824427" y="230857"/>
                  </a:lnTo>
                  <a:lnTo>
                    <a:pt x="777496" y="246818"/>
                  </a:lnTo>
                  <a:lnTo>
                    <a:pt x="731260" y="264640"/>
                  </a:lnTo>
                  <a:lnTo>
                    <a:pt x="685801" y="284157"/>
                  </a:lnTo>
                  <a:lnTo>
                    <a:pt x="643915" y="303921"/>
                  </a:lnTo>
                  <a:close/>
                </a:path>
                <a:path w="1734184" h="1337945">
                  <a:moveTo>
                    <a:pt x="1720767" y="776667"/>
                  </a:moveTo>
                  <a:lnTo>
                    <a:pt x="1721052" y="772197"/>
                  </a:lnTo>
                  <a:lnTo>
                    <a:pt x="1724042" y="728673"/>
                  </a:lnTo>
                  <a:lnTo>
                    <a:pt x="1723740" y="688169"/>
                  </a:lnTo>
                  <a:lnTo>
                    <a:pt x="1719197" y="635274"/>
                  </a:lnTo>
                  <a:lnTo>
                    <a:pt x="1710018" y="589272"/>
                  </a:lnTo>
                  <a:lnTo>
                    <a:pt x="1695616" y="543734"/>
                  </a:lnTo>
                  <a:lnTo>
                    <a:pt x="1673569" y="494496"/>
                  </a:lnTo>
                  <a:lnTo>
                    <a:pt x="1646148" y="448089"/>
                  </a:lnTo>
                  <a:lnTo>
                    <a:pt x="1613936" y="404877"/>
                  </a:lnTo>
                  <a:lnTo>
                    <a:pt x="1577512" y="365223"/>
                  </a:lnTo>
                  <a:lnTo>
                    <a:pt x="1539570" y="330734"/>
                  </a:lnTo>
                  <a:lnTo>
                    <a:pt x="1498991" y="299821"/>
                  </a:lnTo>
                  <a:lnTo>
                    <a:pt x="1456067" y="272504"/>
                  </a:lnTo>
                  <a:lnTo>
                    <a:pt x="1411087" y="248800"/>
                  </a:lnTo>
                  <a:lnTo>
                    <a:pt x="1364342" y="228729"/>
                  </a:lnTo>
                  <a:lnTo>
                    <a:pt x="1316121" y="212311"/>
                  </a:lnTo>
                  <a:lnTo>
                    <a:pt x="1266714" y="199565"/>
                  </a:lnTo>
                  <a:lnTo>
                    <a:pt x="1216412" y="190509"/>
                  </a:lnTo>
                  <a:lnTo>
                    <a:pt x="1165504" y="185163"/>
                  </a:lnTo>
                  <a:lnTo>
                    <a:pt x="1116007" y="183455"/>
                  </a:lnTo>
                  <a:lnTo>
                    <a:pt x="1378423" y="183455"/>
                  </a:lnTo>
                  <a:lnTo>
                    <a:pt x="1456354" y="220171"/>
                  </a:lnTo>
                  <a:lnTo>
                    <a:pt x="1499600" y="246818"/>
                  </a:lnTo>
                  <a:lnTo>
                    <a:pt x="1540332" y="276771"/>
                  </a:lnTo>
                  <a:lnTo>
                    <a:pt x="1578373" y="310079"/>
                  </a:lnTo>
                  <a:lnTo>
                    <a:pt x="1613258" y="346579"/>
                  </a:lnTo>
                  <a:lnTo>
                    <a:pt x="1644596" y="386165"/>
                  </a:lnTo>
                  <a:lnTo>
                    <a:pt x="1671995" y="428728"/>
                  </a:lnTo>
                  <a:lnTo>
                    <a:pt x="1693826" y="471638"/>
                  </a:lnTo>
                  <a:lnTo>
                    <a:pt x="1710953" y="516445"/>
                  </a:lnTo>
                  <a:lnTo>
                    <a:pt x="1723323" y="562720"/>
                  </a:lnTo>
                  <a:lnTo>
                    <a:pt x="1730878" y="610036"/>
                  </a:lnTo>
                  <a:lnTo>
                    <a:pt x="1733564" y="657965"/>
                  </a:lnTo>
                  <a:lnTo>
                    <a:pt x="1732838" y="686868"/>
                  </a:lnTo>
                  <a:lnTo>
                    <a:pt x="1730370" y="715517"/>
                  </a:lnTo>
                  <a:lnTo>
                    <a:pt x="1726594" y="743948"/>
                  </a:lnTo>
                  <a:lnTo>
                    <a:pt x="1721856" y="772681"/>
                  </a:lnTo>
                  <a:lnTo>
                    <a:pt x="1721173" y="774908"/>
                  </a:lnTo>
                  <a:lnTo>
                    <a:pt x="1720767" y="776667"/>
                  </a:lnTo>
                  <a:close/>
                </a:path>
                <a:path w="1734184" h="1337945">
                  <a:moveTo>
                    <a:pt x="641200" y="305202"/>
                  </a:moveTo>
                  <a:lnTo>
                    <a:pt x="643915" y="303921"/>
                  </a:lnTo>
                  <a:lnTo>
                    <a:pt x="641200" y="305202"/>
                  </a:lnTo>
                  <a:close/>
                </a:path>
                <a:path w="1734184" h="1337945">
                  <a:moveTo>
                    <a:pt x="10228" y="681309"/>
                  </a:moveTo>
                  <a:lnTo>
                    <a:pt x="11884" y="671777"/>
                  </a:lnTo>
                  <a:lnTo>
                    <a:pt x="12557" y="668705"/>
                  </a:lnTo>
                  <a:lnTo>
                    <a:pt x="12625" y="669491"/>
                  </a:lnTo>
                  <a:lnTo>
                    <a:pt x="12615" y="671777"/>
                  </a:lnTo>
                  <a:lnTo>
                    <a:pt x="12250" y="675007"/>
                  </a:lnTo>
                  <a:lnTo>
                    <a:pt x="11958" y="676165"/>
                  </a:lnTo>
                  <a:lnTo>
                    <a:pt x="10228" y="681309"/>
                  </a:lnTo>
                  <a:close/>
                </a:path>
                <a:path w="1734184" h="1337945">
                  <a:moveTo>
                    <a:pt x="12250" y="675007"/>
                  </a:moveTo>
                  <a:lnTo>
                    <a:pt x="12615" y="671777"/>
                  </a:lnTo>
                  <a:lnTo>
                    <a:pt x="12625" y="669491"/>
                  </a:lnTo>
                  <a:lnTo>
                    <a:pt x="12557" y="668705"/>
                  </a:lnTo>
                  <a:lnTo>
                    <a:pt x="13832" y="668705"/>
                  </a:lnTo>
                  <a:lnTo>
                    <a:pt x="12250" y="675007"/>
                  </a:lnTo>
                  <a:close/>
                </a:path>
                <a:path w="1734184" h="1337945">
                  <a:moveTo>
                    <a:pt x="10173" y="681471"/>
                  </a:moveTo>
                  <a:lnTo>
                    <a:pt x="11038" y="675633"/>
                  </a:lnTo>
                  <a:lnTo>
                    <a:pt x="11884" y="671777"/>
                  </a:lnTo>
                  <a:lnTo>
                    <a:pt x="10228" y="681309"/>
                  </a:lnTo>
                  <a:lnTo>
                    <a:pt x="10173" y="681471"/>
                  </a:lnTo>
                  <a:close/>
                </a:path>
                <a:path w="1734184" h="1337945">
                  <a:moveTo>
                    <a:pt x="924246" y="1337625"/>
                  </a:moveTo>
                  <a:lnTo>
                    <a:pt x="873851" y="1336398"/>
                  </a:lnTo>
                  <a:lnTo>
                    <a:pt x="823583" y="1333287"/>
                  </a:lnTo>
                  <a:lnTo>
                    <a:pt x="774640" y="1328490"/>
                  </a:lnTo>
                  <a:lnTo>
                    <a:pt x="725816" y="1322273"/>
                  </a:lnTo>
                  <a:lnTo>
                    <a:pt x="677164" y="1314701"/>
                  </a:lnTo>
                  <a:lnTo>
                    <a:pt x="628737" y="1305837"/>
                  </a:lnTo>
                  <a:lnTo>
                    <a:pt x="580590" y="1295748"/>
                  </a:lnTo>
                  <a:lnTo>
                    <a:pt x="532777" y="1284497"/>
                  </a:lnTo>
                  <a:lnTo>
                    <a:pt x="477851" y="1270079"/>
                  </a:lnTo>
                  <a:lnTo>
                    <a:pt x="423579" y="1253374"/>
                  </a:lnTo>
                  <a:lnTo>
                    <a:pt x="370178" y="1234127"/>
                  </a:lnTo>
                  <a:lnTo>
                    <a:pt x="317866" y="1212086"/>
                  </a:lnTo>
                  <a:lnTo>
                    <a:pt x="273777" y="1190416"/>
                  </a:lnTo>
                  <a:lnTo>
                    <a:pt x="230963" y="1165885"/>
                  </a:lnTo>
                  <a:lnTo>
                    <a:pt x="190010" y="1138412"/>
                  </a:lnTo>
                  <a:lnTo>
                    <a:pt x="151505" y="1107918"/>
                  </a:lnTo>
                  <a:lnTo>
                    <a:pt x="116033" y="1074323"/>
                  </a:lnTo>
                  <a:lnTo>
                    <a:pt x="84183" y="1037547"/>
                  </a:lnTo>
                  <a:lnTo>
                    <a:pt x="56539" y="997511"/>
                  </a:lnTo>
                  <a:lnTo>
                    <a:pt x="33688" y="954135"/>
                  </a:lnTo>
                  <a:lnTo>
                    <a:pt x="16217" y="907339"/>
                  </a:lnTo>
                  <a:lnTo>
                    <a:pt x="4579" y="855757"/>
                  </a:lnTo>
                  <a:lnTo>
                    <a:pt x="0" y="804530"/>
                  </a:lnTo>
                  <a:lnTo>
                    <a:pt x="29" y="801384"/>
                  </a:lnTo>
                  <a:lnTo>
                    <a:pt x="1134" y="752520"/>
                  </a:lnTo>
                  <a:lnTo>
                    <a:pt x="6837" y="700827"/>
                  </a:lnTo>
                  <a:lnTo>
                    <a:pt x="10228" y="681309"/>
                  </a:lnTo>
                  <a:lnTo>
                    <a:pt x="11958" y="676165"/>
                  </a:lnTo>
                  <a:lnTo>
                    <a:pt x="12250" y="675007"/>
                  </a:lnTo>
                  <a:lnTo>
                    <a:pt x="11746" y="679456"/>
                  </a:lnTo>
                  <a:lnTo>
                    <a:pt x="10651" y="688169"/>
                  </a:lnTo>
                  <a:lnTo>
                    <a:pt x="9629" y="696882"/>
                  </a:lnTo>
                  <a:lnTo>
                    <a:pt x="8860" y="705594"/>
                  </a:lnTo>
                  <a:lnTo>
                    <a:pt x="7989" y="720756"/>
                  </a:lnTo>
                  <a:lnTo>
                    <a:pt x="7698" y="735991"/>
                  </a:lnTo>
                  <a:lnTo>
                    <a:pt x="7989" y="751226"/>
                  </a:lnTo>
                  <a:lnTo>
                    <a:pt x="14507" y="812605"/>
                  </a:lnTo>
                  <a:lnTo>
                    <a:pt x="25322" y="857594"/>
                  </a:lnTo>
                  <a:lnTo>
                    <a:pt x="41173" y="900967"/>
                  </a:lnTo>
                  <a:lnTo>
                    <a:pt x="61932" y="942332"/>
                  </a:lnTo>
                  <a:lnTo>
                    <a:pt x="87467" y="981299"/>
                  </a:lnTo>
                  <a:lnTo>
                    <a:pt x="117682" y="1018018"/>
                  </a:lnTo>
                  <a:lnTo>
                    <a:pt x="151238" y="1051378"/>
                  </a:lnTo>
                  <a:lnTo>
                    <a:pt x="187687" y="1081576"/>
                  </a:lnTo>
                  <a:lnTo>
                    <a:pt x="226584" y="1108811"/>
                  </a:lnTo>
                  <a:lnTo>
                    <a:pt x="267482" y="1133279"/>
                  </a:lnTo>
                  <a:lnTo>
                    <a:pt x="309935" y="1155178"/>
                  </a:lnTo>
                  <a:lnTo>
                    <a:pt x="353498" y="1174706"/>
                  </a:lnTo>
                  <a:lnTo>
                    <a:pt x="397724" y="1192060"/>
                  </a:lnTo>
                  <a:lnTo>
                    <a:pt x="442166" y="1207439"/>
                  </a:lnTo>
                  <a:lnTo>
                    <a:pt x="489634" y="1221878"/>
                  </a:lnTo>
                  <a:lnTo>
                    <a:pt x="537622" y="1234663"/>
                  </a:lnTo>
                  <a:lnTo>
                    <a:pt x="586000" y="1245997"/>
                  </a:lnTo>
                  <a:lnTo>
                    <a:pt x="634639" y="1256087"/>
                  </a:lnTo>
                  <a:lnTo>
                    <a:pt x="683408" y="1265136"/>
                  </a:lnTo>
                  <a:lnTo>
                    <a:pt x="731933" y="1272853"/>
                  </a:lnTo>
                  <a:lnTo>
                    <a:pt x="780673" y="1279248"/>
                  </a:lnTo>
                  <a:lnTo>
                    <a:pt x="829586" y="1284158"/>
                  </a:lnTo>
                  <a:lnTo>
                    <a:pt x="878627" y="1287423"/>
                  </a:lnTo>
                  <a:lnTo>
                    <a:pt x="927754" y="1288880"/>
                  </a:lnTo>
                  <a:lnTo>
                    <a:pt x="1253886" y="1288880"/>
                  </a:lnTo>
                  <a:lnTo>
                    <a:pt x="1222451" y="1298883"/>
                  </a:lnTo>
                  <a:lnTo>
                    <a:pt x="1173857" y="1311413"/>
                  </a:lnTo>
                  <a:lnTo>
                    <a:pt x="1124658" y="1321358"/>
                  </a:lnTo>
                  <a:lnTo>
                    <a:pt x="1074975" y="1328835"/>
                  </a:lnTo>
                  <a:lnTo>
                    <a:pt x="1024930" y="1333960"/>
                  </a:lnTo>
                  <a:lnTo>
                    <a:pt x="974647" y="1336851"/>
                  </a:lnTo>
                  <a:lnTo>
                    <a:pt x="924246" y="1337625"/>
                  </a:lnTo>
                  <a:close/>
                </a:path>
                <a:path w="1734184" h="1337945">
                  <a:moveTo>
                    <a:pt x="1720629" y="781061"/>
                  </a:moveTo>
                  <a:lnTo>
                    <a:pt x="1720700" y="778813"/>
                  </a:lnTo>
                  <a:lnTo>
                    <a:pt x="1721856" y="772681"/>
                  </a:lnTo>
                  <a:lnTo>
                    <a:pt x="1722637" y="770134"/>
                  </a:lnTo>
                  <a:lnTo>
                    <a:pt x="1721851" y="775634"/>
                  </a:lnTo>
                  <a:lnTo>
                    <a:pt x="1720629" y="781061"/>
                  </a:lnTo>
                  <a:close/>
                </a:path>
                <a:path w="1734184" h="1337945">
                  <a:moveTo>
                    <a:pt x="1720700" y="778813"/>
                  </a:moveTo>
                  <a:lnTo>
                    <a:pt x="1720767" y="776667"/>
                  </a:lnTo>
                  <a:lnTo>
                    <a:pt x="1721173" y="774908"/>
                  </a:lnTo>
                  <a:lnTo>
                    <a:pt x="1721856" y="772681"/>
                  </a:lnTo>
                  <a:lnTo>
                    <a:pt x="1720700" y="778813"/>
                  </a:lnTo>
                  <a:close/>
                </a:path>
                <a:path w="1734184" h="1337945">
                  <a:moveTo>
                    <a:pt x="1253886" y="1288880"/>
                  </a:moveTo>
                  <a:lnTo>
                    <a:pt x="927754" y="1288880"/>
                  </a:lnTo>
                  <a:lnTo>
                    <a:pt x="976925" y="1288369"/>
                  </a:lnTo>
                  <a:lnTo>
                    <a:pt x="1027221" y="1285846"/>
                  </a:lnTo>
                  <a:lnTo>
                    <a:pt x="1077396" y="1281009"/>
                  </a:lnTo>
                  <a:lnTo>
                    <a:pt x="1127283" y="1273774"/>
                  </a:lnTo>
                  <a:lnTo>
                    <a:pt x="1176715" y="1264058"/>
                  </a:lnTo>
                  <a:lnTo>
                    <a:pt x="1225524" y="1251776"/>
                  </a:lnTo>
                  <a:lnTo>
                    <a:pt x="1273543" y="1236846"/>
                  </a:lnTo>
                  <a:lnTo>
                    <a:pt x="1320605" y="1219184"/>
                  </a:lnTo>
                  <a:lnTo>
                    <a:pt x="1366542" y="1198706"/>
                  </a:lnTo>
                  <a:lnTo>
                    <a:pt x="1411188" y="1175329"/>
                  </a:lnTo>
                  <a:lnTo>
                    <a:pt x="1454375" y="1148968"/>
                  </a:lnTo>
                  <a:lnTo>
                    <a:pt x="1493872" y="1120911"/>
                  </a:lnTo>
                  <a:lnTo>
                    <a:pt x="1531324" y="1090215"/>
                  </a:lnTo>
                  <a:lnTo>
                    <a:pt x="1566453" y="1056935"/>
                  </a:lnTo>
                  <a:lnTo>
                    <a:pt x="1598980" y="1021128"/>
                  </a:lnTo>
                  <a:lnTo>
                    <a:pt x="1628626" y="982848"/>
                  </a:lnTo>
                  <a:lnTo>
                    <a:pt x="1661008" y="931444"/>
                  </a:lnTo>
                  <a:lnTo>
                    <a:pt x="1687872" y="877135"/>
                  </a:lnTo>
                  <a:lnTo>
                    <a:pt x="1704698" y="833790"/>
                  </a:lnTo>
                  <a:lnTo>
                    <a:pt x="1715873" y="797270"/>
                  </a:lnTo>
                  <a:lnTo>
                    <a:pt x="1720767" y="776667"/>
                  </a:lnTo>
                  <a:lnTo>
                    <a:pt x="1720700" y="778813"/>
                  </a:lnTo>
                  <a:lnTo>
                    <a:pt x="1710137" y="830281"/>
                  </a:lnTo>
                  <a:lnTo>
                    <a:pt x="1693680" y="887203"/>
                  </a:lnTo>
                  <a:lnTo>
                    <a:pt x="1674844" y="934065"/>
                  </a:lnTo>
                  <a:lnTo>
                    <a:pt x="1652191" y="978647"/>
                  </a:lnTo>
                  <a:lnTo>
                    <a:pt x="1625969" y="1020878"/>
                  </a:lnTo>
                  <a:lnTo>
                    <a:pt x="1596427" y="1060686"/>
                  </a:lnTo>
                  <a:lnTo>
                    <a:pt x="1563814" y="1097999"/>
                  </a:lnTo>
                  <a:lnTo>
                    <a:pt x="1528378" y="1132745"/>
                  </a:lnTo>
                  <a:lnTo>
                    <a:pt x="1490367" y="1164851"/>
                  </a:lnTo>
                  <a:lnTo>
                    <a:pt x="1450031" y="1194245"/>
                  </a:lnTo>
                  <a:lnTo>
                    <a:pt x="1407618" y="1220857"/>
                  </a:lnTo>
                  <a:lnTo>
                    <a:pt x="1363376" y="1244613"/>
                  </a:lnTo>
                  <a:lnTo>
                    <a:pt x="1317333" y="1265600"/>
                  </a:lnTo>
                  <a:lnTo>
                    <a:pt x="1270317" y="1283651"/>
                  </a:lnTo>
                  <a:lnTo>
                    <a:pt x="1253886" y="1288880"/>
                  </a:lnTo>
                  <a:close/>
                </a:path>
              </a:pathLst>
            </a:custGeom>
            <a:solidFill>
              <a:srgbClr val="FF0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304159" y="3142197"/>
            <a:ext cx="11677650" cy="1219200"/>
          </a:xfrm>
          <a:prstGeom prst="rect">
            <a:avLst/>
          </a:prstGeom>
          <a:solidFill>
            <a:srgbClr val="0D1D60"/>
          </a:solidFill>
        </p:spPr>
        <p:txBody>
          <a:bodyPr vert="horz" wrap="square" lIns="0" tIns="322580" rIns="0" bIns="0" rtlCol="0">
            <a:spAutoFit/>
          </a:bodyPr>
          <a:lstStyle/>
          <a:p>
            <a:pPr marL="4576445" marR="1654175" indent="-2913380">
              <a:lnSpc>
                <a:spcPts val="2550"/>
              </a:lnSpc>
              <a:spcBef>
                <a:spcPts val="2540"/>
              </a:spcBef>
            </a:pPr>
            <a:r>
              <a:rPr sz="24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Ein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Paar</a:t>
            </a:r>
            <a:r>
              <a:rPr sz="2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entscheidet</a:t>
            </a:r>
            <a:r>
              <a:rPr sz="2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sich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110" dirty="0">
                <a:solidFill>
                  <a:srgbClr val="FFFFFF"/>
                </a:solidFill>
                <a:latin typeface="Century Gothic"/>
                <a:cs typeface="Century Gothic"/>
              </a:rPr>
              <a:t>für</a:t>
            </a:r>
            <a:r>
              <a:rPr sz="2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eine</a:t>
            </a:r>
            <a:r>
              <a:rPr sz="2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ausgedehnte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Radtour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mit</a:t>
            </a:r>
            <a:r>
              <a:rPr sz="24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zwei</a:t>
            </a:r>
            <a:r>
              <a:rPr sz="24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E-</a:t>
            </a:r>
            <a:r>
              <a:rPr sz="24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Bikes.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663" rIns="0" bIns="0" rtlCol="0">
            <a:spAutoFit/>
          </a:bodyPr>
          <a:lstStyle/>
          <a:p>
            <a:pPr marL="4239260">
              <a:lnSpc>
                <a:spcPct val="100000"/>
              </a:lnSpc>
              <a:spcBef>
                <a:spcPts val="100"/>
              </a:spcBef>
            </a:pPr>
            <a:r>
              <a:rPr sz="5200" spc="150" dirty="0"/>
              <a:t>Fallbeispiel</a:t>
            </a:r>
            <a:r>
              <a:rPr sz="5200" spc="-130" dirty="0"/>
              <a:t> </a:t>
            </a:r>
            <a:r>
              <a:rPr sz="5200" dirty="0"/>
              <a:t>III:</a:t>
            </a:r>
            <a:r>
              <a:rPr sz="5200" spc="-130" dirty="0"/>
              <a:t> </a:t>
            </a:r>
            <a:r>
              <a:rPr sz="5200" spc="145" dirty="0"/>
              <a:t>Das</a:t>
            </a:r>
            <a:r>
              <a:rPr sz="5200" spc="-125" dirty="0"/>
              <a:t> </a:t>
            </a:r>
            <a:r>
              <a:rPr sz="5200" spc="-20" dirty="0"/>
              <a:t>Paar</a:t>
            </a:r>
            <a:endParaRPr sz="5200"/>
          </a:p>
        </p:txBody>
      </p:sp>
      <p:grpSp>
        <p:nvGrpSpPr>
          <p:cNvPr id="7" name="object 7"/>
          <p:cNvGrpSpPr/>
          <p:nvPr/>
        </p:nvGrpSpPr>
        <p:grpSpPr>
          <a:xfrm>
            <a:off x="0" y="486359"/>
            <a:ext cx="18288000" cy="9801225"/>
            <a:chOff x="0" y="486359"/>
            <a:chExt cx="18288000" cy="98012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997420"/>
              <a:ext cx="18287999" cy="32895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200266" y="2444411"/>
              <a:ext cx="15887700" cy="7842884"/>
            </a:xfrm>
            <a:custGeom>
              <a:avLst/>
              <a:gdLst/>
              <a:ahLst/>
              <a:cxnLst/>
              <a:rect l="l" t="t" r="r" b="b"/>
              <a:pathLst>
                <a:path w="15887700" h="7842884">
                  <a:moveTo>
                    <a:pt x="15887467" y="7842589"/>
                  </a:moveTo>
                  <a:lnTo>
                    <a:pt x="0" y="7842589"/>
                  </a:lnTo>
                  <a:lnTo>
                    <a:pt x="0" y="0"/>
                  </a:lnTo>
                  <a:lnTo>
                    <a:pt x="15887467" y="0"/>
                  </a:lnTo>
                  <a:lnTo>
                    <a:pt x="15887467" y="7842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2908" y="2444411"/>
              <a:ext cx="9658348" cy="783907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1837" rIns="0" bIns="0" rtlCol="0">
            <a:spAutoFit/>
          </a:bodyPr>
          <a:lstStyle/>
          <a:p>
            <a:pPr marL="3309620">
              <a:lnSpc>
                <a:spcPct val="100000"/>
              </a:lnSpc>
              <a:spcBef>
                <a:spcPts val="100"/>
              </a:spcBef>
            </a:pPr>
            <a:r>
              <a:rPr sz="5200" spc="250" dirty="0"/>
              <a:t>Unsere</a:t>
            </a:r>
            <a:r>
              <a:rPr sz="5200" spc="-65" dirty="0"/>
              <a:t> </a:t>
            </a:r>
            <a:r>
              <a:rPr sz="5200" spc="215" dirty="0"/>
              <a:t>Studie</a:t>
            </a:r>
            <a:r>
              <a:rPr sz="5200" spc="-60" dirty="0"/>
              <a:t> </a:t>
            </a:r>
            <a:r>
              <a:rPr sz="5200" dirty="0"/>
              <a:t>in</a:t>
            </a:r>
            <a:r>
              <a:rPr sz="5200" spc="-60" dirty="0"/>
              <a:t> </a:t>
            </a:r>
            <a:r>
              <a:rPr sz="5200" dirty="0"/>
              <a:t>den</a:t>
            </a:r>
            <a:r>
              <a:rPr sz="5200" spc="-65" dirty="0"/>
              <a:t> </a:t>
            </a:r>
            <a:r>
              <a:rPr sz="5200" spc="-10" dirty="0"/>
              <a:t>Medien:</a:t>
            </a:r>
            <a:endParaRPr sz="52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1894896"/>
            <a:ext cx="17259299" cy="839210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E8A62-12E9-58BC-904D-2B8B8D9AE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7E89A12-2333-0286-F08B-AC3B4493A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505" y="2247900"/>
            <a:ext cx="12718990" cy="6263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1915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611F9-54B2-BE6B-675D-373652595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6C54FE1-6333-E4A1-3E96-A21663890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008" y="2437591"/>
            <a:ext cx="12413984" cy="5411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60957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9891" y="0"/>
              <a:ext cx="8908108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850717" cy="10286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28700" y="3007719"/>
            <a:ext cx="5772150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39395" rIns="0" bIns="0" rtlCol="0">
            <a:spAutoFit/>
          </a:bodyPr>
          <a:lstStyle/>
          <a:p>
            <a:pPr marL="488315">
              <a:lnSpc>
                <a:spcPct val="100000"/>
              </a:lnSpc>
              <a:spcBef>
                <a:spcPts val="1885"/>
              </a:spcBef>
            </a:pPr>
            <a:r>
              <a:rPr sz="2350" b="1" dirty="0">
                <a:solidFill>
                  <a:srgbClr val="0D1D60"/>
                </a:solidFill>
                <a:latin typeface="Century Gothic"/>
                <a:cs typeface="Century Gothic"/>
              </a:rPr>
              <a:t>Und</a:t>
            </a:r>
            <a:r>
              <a:rPr sz="2350" b="1" spc="4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350" b="1" dirty="0">
                <a:solidFill>
                  <a:srgbClr val="0D1D60"/>
                </a:solidFill>
                <a:latin typeface="Century Gothic"/>
                <a:cs typeface="Century Gothic"/>
              </a:rPr>
              <a:t>zum</a:t>
            </a:r>
            <a:r>
              <a:rPr sz="2350" b="1" spc="4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350" b="1" spc="110" dirty="0">
                <a:solidFill>
                  <a:srgbClr val="0D1D60"/>
                </a:solidFill>
                <a:latin typeface="Century Gothic"/>
                <a:cs typeface="Century Gothic"/>
              </a:rPr>
              <a:t>Schluss:</a:t>
            </a:r>
            <a:r>
              <a:rPr sz="2350" b="1" spc="5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350" b="1" spc="75" dirty="0">
                <a:solidFill>
                  <a:srgbClr val="0D1D60"/>
                </a:solidFill>
                <a:latin typeface="Century Gothic"/>
                <a:cs typeface="Century Gothic"/>
              </a:rPr>
              <a:t>Ein</a:t>
            </a:r>
            <a:r>
              <a:rPr sz="2350" b="1" spc="4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350" b="1" spc="50" dirty="0">
                <a:solidFill>
                  <a:srgbClr val="0D1D60"/>
                </a:solidFill>
                <a:latin typeface="Century Gothic"/>
                <a:cs typeface="Century Gothic"/>
              </a:rPr>
              <a:t>Feuerwerk!</a:t>
            </a:r>
            <a:endParaRPr sz="235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4399553"/>
            <a:ext cx="9311005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100"/>
              </a:spcBef>
            </a:pPr>
            <a:r>
              <a:rPr sz="2900" spc="-930" dirty="0"/>
              <a:t>…</a:t>
            </a:r>
            <a:r>
              <a:rPr sz="2900" spc="-10" dirty="0"/>
              <a:t> </a:t>
            </a:r>
            <a:r>
              <a:rPr sz="2900" spc="80" dirty="0"/>
              <a:t>Feuerwerke</a:t>
            </a:r>
            <a:r>
              <a:rPr sz="2900" spc="-5" dirty="0"/>
              <a:t> </a:t>
            </a:r>
            <a:r>
              <a:rPr sz="2900" spc="125" dirty="0"/>
              <a:t>stellen</a:t>
            </a:r>
            <a:r>
              <a:rPr sz="2900" spc="-5" dirty="0"/>
              <a:t> </a:t>
            </a:r>
            <a:r>
              <a:rPr sz="2900" spc="55" dirty="0"/>
              <a:t>traditionsreiche</a:t>
            </a:r>
            <a:r>
              <a:rPr sz="2900" spc="-5" dirty="0"/>
              <a:t> </a:t>
            </a:r>
            <a:r>
              <a:rPr sz="2900" spc="-10" dirty="0"/>
              <a:t>Höhepunkte </a:t>
            </a:r>
            <a:r>
              <a:rPr sz="2900" dirty="0"/>
              <a:t>der</a:t>
            </a:r>
            <a:r>
              <a:rPr sz="2900" spc="30" dirty="0"/>
              <a:t> </a:t>
            </a:r>
            <a:r>
              <a:rPr sz="2900" spc="140" dirty="0"/>
              <a:t>Volksfeste</a:t>
            </a:r>
            <a:r>
              <a:rPr sz="2900" spc="30" dirty="0"/>
              <a:t> </a:t>
            </a:r>
            <a:r>
              <a:rPr sz="2900" spc="-20" dirty="0"/>
              <a:t>dar.</a:t>
            </a:r>
            <a:endParaRPr sz="2900" dirty="0"/>
          </a:p>
        </p:txBody>
      </p:sp>
      <p:sp>
        <p:nvSpPr>
          <p:cNvPr id="8" name="object 8"/>
          <p:cNvSpPr txBox="1"/>
          <p:nvPr/>
        </p:nvSpPr>
        <p:spPr>
          <a:xfrm>
            <a:off x="1016000" y="5635550"/>
            <a:ext cx="7428865" cy="207492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1688464">
              <a:lnSpc>
                <a:spcPts val="3600"/>
              </a:lnSpc>
              <a:spcBef>
                <a:spcPts val="120"/>
              </a:spcBef>
            </a:pPr>
            <a:r>
              <a:rPr sz="2900" b="1" spc="-930" dirty="0">
                <a:solidFill>
                  <a:srgbClr val="FFFFFF"/>
                </a:solidFill>
                <a:latin typeface="Century Gothic"/>
                <a:cs typeface="Century Gothic"/>
              </a:rPr>
              <a:t>…</a:t>
            </a:r>
            <a:r>
              <a:rPr sz="2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unterhalten</a:t>
            </a:r>
            <a:r>
              <a:rPr sz="2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hunderttausende </a:t>
            </a:r>
            <a:r>
              <a:rPr sz="29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Besucher.</a:t>
            </a:r>
            <a:endParaRPr sz="29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930"/>
              </a:spcBef>
            </a:pPr>
            <a:endParaRPr sz="29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2900" b="1" spc="-254" dirty="0">
                <a:solidFill>
                  <a:srgbClr val="FFFFFF"/>
                </a:solidFill>
                <a:latin typeface="Century Gothic"/>
                <a:cs typeface="Century Gothic"/>
              </a:rPr>
              <a:t>…aber</a:t>
            </a:r>
            <a:r>
              <a:rPr sz="2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wie</a:t>
            </a:r>
            <a:r>
              <a:rPr sz="2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275" dirty="0">
                <a:solidFill>
                  <a:srgbClr val="FFFFFF"/>
                </a:solidFill>
                <a:latin typeface="Century Gothic"/>
                <a:cs typeface="Century Gothic"/>
              </a:rPr>
              <a:t>ist</a:t>
            </a:r>
            <a:r>
              <a:rPr sz="2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ihre</a:t>
            </a:r>
            <a:r>
              <a:rPr sz="2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Umweltbilanz?</a:t>
            </a:r>
            <a:endParaRPr sz="2900" dirty="0">
              <a:latin typeface="Century Gothic"/>
              <a:cs typeface="Century Gothic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0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279618" y="5770549"/>
              <a:ext cx="8110220" cy="2133600"/>
            </a:xfrm>
            <a:custGeom>
              <a:avLst/>
              <a:gdLst/>
              <a:ahLst/>
              <a:cxnLst/>
              <a:rect l="l" t="t" r="r" b="b"/>
              <a:pathLst>
                <a:path w="8110219" h="2133600">
                  <a:moveTo>
                    <a:pt x="1927212" y="2038350"/>
                  </a:moveTo>
                  <a:lnTo>
                    <a:pt x="0" y="2038350"/>
                  </a:lnTo>
                  <a:lnTo>
                    <a:pt x="0" y="2133600"/>
                  </a:lnTo>
                  <a:lnTo>
                    <a:pt x="1927212" y="2133600"/>
                  </a:lnTo>
                  <a:lnTo>
                    <a:pt x="1927212" y="2038350"/>
                  </a:lnTo>
                  <a:close/>
                </a:path>
                <a:path w="8110219" h="2133600">
                  <a:moveTo>
                    <a:pt x="4096562" y="0"/>
                  </a:moveTo>
                  <a:lnTo>
                    <a:pt x="1895030" y="0"/>
                  </a:lnTo>
                  <a:lnTo>
                    <a:pt x="1895030" y="95250"/>
                  </a:lnTo>
                  <a:lnTo>
                    <a:pt x="4096562" y="95250"/>
                  </a:lnTo>
                  <a:lnTo>
                    <a:pt x="4096562" y="0"/>
                  </a:lnTo>
                  <a:close/>
                </a:path>
                <a:path w="8110219" h="2133600">
                  <a:moveTo>
                    <a:pt x="7728648" y="2038350"/>
                  </a:moveTo>
                  <a:lnTo>
                    <a:pt x="2611767" y="2038350"/>
                  </a:lnTo>
                  <a:lnTo>
                    <a:pt x="2611767" y="2133600"/>
                  </a:lnTo>
                  <a:lnTo>
                    <a:pt x="7728648" y="2133600"/>
                  </a:lnTo>
                  <a:lnTo>
                    <a:pt x="7728648" y="2038350"/>
                  </a:lnTo>
                  <a:close/>
                </a:path>
                <a:path w="8110219" h="2133600">
                  <a:moveTo>
                    <a:pt x="8110093" y="0"/>
                  </a:moveTo>
                  <a:lnTo>
                    <a:pt x="4781118" y="0"/>
                  </a:lnTo>
                  <a:lnTo>
                    <a:pt x="4781118" y="95250"/>
                  </a:lnTo>
                  <a:lnTo>
                    <a:pt x="8110093" y="95250"/>
                  </a:lnTo>
                  <a:lnTo>
                    <a:pt x="81100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230961" y="3738541"/>
            <a:ext cx="11826240" cy="422592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 marR="5080" indent="-635" algn="ctr">
              <a:lnSpc>
                <a:spcPts val="8020"/>
              </a:lnSpc>
              <a:spcBef>
                <a:spcPts val="1180"/>
              </a:spcBef>
            </a:pPr>
            <a:r>
              <a:rPr sz="7500" b="1" spc="285" dirty="0">
                <a:solidFill>
                  <a:srgbClr val="FFFFFF"/>
                </a:solidFill>
                <a:latin typeface="Century Gothic"/>
                <a:cs typeface="Century Gothic"/>
              </a:rPr>
              <a:t>Ein</a:t>
            </a:r>
            <a:r>
              <a:rPr sz="75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80" dirty="0">
                <a:solidFill>
                  <a:srgbClr val="FFFFFF"/>
                </a:solidFill>
                <a:latin typeface="Century Gothic"/>
                <a:cs typeface="Century Gothic"/>
              </a:rPr>
              <a:t>Höhenfeuerwerk </a:t>
            </a:r>
            <a:r>
              <a:rPr sz="7500" b="1" spc="245" dirty="0">
                <a:solidFill>
                  <a:srgbClr val="FFFFFF"/>
                </a:solidFill>
                <a:latin typeface="Century Gothic"/>
                <a:cs typeface="Century Gothic"/>
              </a:rPr>
              <a:t>erzeugt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14" dirty="0">
                <a:solidFill>
                  <a:srgbClr val="FFFFFF"/>
                </a:solidFill>
                <a:latin typeface="Century Gothic"/>
                <a:cs typeface="Century Gothic"/>
              </a:rPr>
              <a:t>weniger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CO2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270" dirty="0">
                <a:solidFill>
                  <a:srgbClr val="FFFFFF"/>
                </a:solidFill>
                <a:latin typeface="Century Gothic"/>
                <a:cs typeface="Century Gothic"/>
              </a:rPr>
              <a:t>als </a:t>
            </a:r>
            <a:r>
              <a:rPr sz="7500" b="1" spc="125" dirty="0">
                <a:solidFill>
                  <a:srgbClr val="FFFFFF"/>
                </a:solidFill>
                <a:latin typeface="Century Gothic"/>
                <a:cs typeface="Century Gothic"/>
              </a:rPr>
              <a:t>der</a:t>
            </a:r>
            <a:r>
              <a:rPr sz="7500" b="1" spc="-2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Abbrand</a:t>
            </a:r>
            <a:r>
              <a:rPr sz="7500" b="1" spc="-2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von</a:t>
            </a:r>
            <a:endParaRPr sz="7500">
              <a:latin typeface="Century Gothic"/>
              <a:cs typeface="Century Gothic"/>
            </a:endParaRPr>
          </a:p>
          <a:p>
            <a:pPr algn="ctr">
              <a:lnSpc>
                <a:spcPts val="7930"/>
              </a:lnSpc>
            </a:pP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10</a:t>
            </a:r>
            <a:r>
              <a:rPr sz="7500" b="1" spc="-1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10" dirty="0">
                <a:solidFill>
                  <a:srgbClr val="FFFFFF"/>
                </a:solidFill>
                <a:latin typeface="Century Gothic"/>
                <a:cs typeface="Century Gothic"/>
              </a:rPr>
              <a:t>Kg</a:t>
            </a:r>
            <a:r>
              <a:rPr sz="7500" b="1" spc="-1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60" dirty="0">
                <a:solidFill>
                  <a:srgbClr val="FFFFFF"/>
                </a:solidFill>
                <a:latin typeface="Century Gothic"/>
                <a:cs typeface="Century Gothic"/>
              </a:rPr>
              <a:t>Grillkohle!</a:t>
            </a:r>
            <a:endParaRPr sz="750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36472" y="486359"/>
            <a:ext cx="12227560" cy="7418070"/>
            <a:chOff x="1036472" y="486359"/>
            <a:chExt cx="12227560" cy="7418070"/>
          </a:xfrm>
        </p:grpSpPr>
        <p:sp>
          <p:nvSpPr>
            <p:cNvPr id="7" name="object 7"/>
            <p:cNvSpPr/>
            <p:nvPr/>
          </p:nvSpPr>
          <p:spPr>
            <a:xfrm>
              <a:off x="13008274" y="7808890"/>
              <a:ext cx="255904" cy="95250"/>
            </a:xfrm>
            <a:custGeom>
              <a:avLst/>
              <a:gdLst/>
              <a:ahLst/>
              <a:cxnLst/>
              <a:rect l="l" t="t" r="r" b="b"/>
              <a:pathLst>
                <a:path w="255905" h="95250">
                  <a:moveTo>
                    <a:pt x="255389" y="95249"/>
                  </a:moveTo>
                  <a:lnTo>
                    <a:pt x="0" y="95249"/>
                  </a:lnTo>
                  <a:lnTo>
                    <a:pt x="0" y="0"/>
                  </a:lnTo>
                  <a:lnTo>
                    <a:pt x="255389" y="0"/>
                  </a:lnTo>
                  <a:lnTo>
                    <a:pt x="255389" y="952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4881" y="2444383"/>
              <a:ext cx="78610" cy="2181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07144" y="2444383"/>
              <a:ext cx="78652" cy="21820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4790" y="2444383"/>
              <a:ext cx="78569" cy="21815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788491" y="2737523"/>
              <a:ext cx="711835" cy="821690"/>
            </a:xfrm>
            <a:custGeom>
              <a:avLst/>
              <a:gdLst/>
              <a:ahLst/>
              <a:cxnLst/>
              <a:rect l="l" t="t" r="r" b="b"/>
              <a:pathLst>
                <a:path w="711834" h="821689">
                  <a:moveTo>
                    <a:pt x="70819" y="821690"/>
                  </a:moveTo>
                  <a:lnTo>
                    <a:pt x="28371" y="802640"/>
                  </a:lnTo>
                  <a:lnTo>
                    <a:pt x="16875" y="769620"/>
                  </a:lnTo>
                  <a:lnTo>
                    <a:pt x="17043" y="763270"/>
                  </a:lnTo>
                  <a:lnTo>
                    <a:pt x="19692" y="751840"/>
                  </a:lnTo>
                  <a:lnTo>
                    <a:pt x="147286" y="378460"/>
                  </a:lnTo>
                  <a:lnTo>
                    <a:pt x="110190" y="346710"/>
                  </a:lnTo>
                  <a:lnTo>
                    <a:pt x="77895" y="311150"/>
                  </a:lnTo>
                  <a:lnTo>
                    <a:pt x="50733" y="270510"/>
                  </a:lnTo>
                  <a:lnTo>
                    <a:pt x="29032" y="227330"/>
                  </a:lnTo>
                  <a:lnTo>
                    <a:pt x="13123" y="180340"/>
                  </a:lnTo>
                  <a:lnTo>
                    <a:pt x="3335" y="132080"/>
                  </a:lnTo>
                  <a:lnTo>
                    <a:pt x="85" y="83820"/>
                  </a:lnTo>
                  <a:lnTo>
                    <a:pt x="0" y="77470"/>
                  </a:lnTo>
                  <a:lnTo>
                    <a:pt x="983" y="71120"/>
                  </a:lnTo>
                  <a:lnTo>
                    <a:pt x="29332" y="41910"/>
                  </a:lnTo>
                  <a:lnTo>
                    <a:pt x="36224" y="39370"/>
                  </a:lnTo>
                  <a:lnTo>
                    <a:pt x="51747" y="33020"/>
                  </a:lnTo>
                  <a:lnTo>
                    <a:pt x="89836" y="22860"/>
                  </a:lnTo>
                  <a:lnTo>
                    <a:pt x="152631" y="11430"/>
                  </a:lnTo>
                  <a:lnTo>
                    <a:pt x="197767" y="6350"/>
                  </a:lnTo>
                  <a:lnTo>
                    <a:pt x="247076" y="2540"/>
                  </a:lnTo>
                  <a:lnTo>
                    <a:pt x="299912" y="0"/>
                  </a:lnTo>
                  <a:lnTo>
                    <a:pt x="411337" y="0"/>
                  </a:lnTo>
                  <a:lnTo>
                    <a:pt x="464182" y="2540"/>
                  </a:lnTo>
                  <a:lnTo>
                    <a:pt x="513511" y="6350"/>
                  </a:lnTo>
                  <a:lnTo>
                    <a:pt x="558670" y="11430"/>
                  </a:lnTo>
                  <a:lnTo>
                    <a:pt x="599006" y="17780"/>
                  </a:lnTo>
                  <a:lnTo>
                    <a:pt x="641651" y="27940"/>
                  </a:lnTo>
                  <a:lnTo>
                    <a:pt x="655077" y="31750"/>
                  </a:lnTo>
                  <a:lnTo>
                    <a:pt x="299806" y="31750"/>
                  </a:lnTo>
                  <a:lnTo>
                    <a:pt x="261522" y="34290"/>
                  </a:lnTo>
                  <a:lnTo>
                    <a:pt x="261344" y="35560"/>
                  </a:lnTo>
                  <a:lnTo>
                    <a:pt x="229062" y="35560"/>
                  </a:lnTo>
                  <a:lnTo>
                    <a:pt x="158590" y="43180"/>
                  </a:lnTo>
                  <a:lnTo>
                    <a:pt x="137678" y="45720"/>
                  </a:lnTo>
                  <a:lnTo>
                    <a:pt x="135797" y="52070"/>
                  </a:lnTo>
                  <a:lnTo>
                    <a:pt x="102507" y="52070"/>
                  </a:lnTo>
                  <a:lnTo>
                    <a:pt x="59244" y="63500"/>
                  </a:lnTo>
                  <a:lnTo>
                    <a:pt x="37818" y="77470"/>
                  </a:lnTo>
                  <a:lnTo>
                    <a:pt x="39886" y="82550"/>
                  </a:lnTo>
                  <a:lnTo>
                    <a:pt x="48964" y="87630"/>
                  </a:lnTo>
                  <a:lnTo>
                    <a:pt x="56916" y="91440"/>
                  </a:lnTo>
                  <a:lnTo>
                    <a:pt x="66228" y="93980"/>
                  </a:lnTo>
                  <a:lnTo>
                    <a:pt x="76765" y="97790"/>
                  </a:lnTo>
                  <a:lnTo>
                    <a:pt x="88391" y="100330"/>
                  </a:lnTo>
                  <a:lnTo>
                    <a:pt x="121497" y="100330"/>
                  </a:lnTo>
                  <a:lnTo>
                    <a:pt x="119615" y="106680"/>
                  </a:lnTo>
                  <a:lnTo>
                    <a:pt x="141514" y="110490"/>
                  </a:lnTo>
                  <a:lnTo>
                    <a:pt x="165277" y="114300"/>
                  </a:lnTo>
                  <a:lnTo>
                    <a:pt x="177989" y="115570"/>
                  </a:lnTo>
                  <a:lnTo>
                    <a:pt x="33569" y="115570"/>
                  </a:lnTo>
                  <a:lnTo>
                    <a:pt x="42753" y="167640"/>
                  </a:lnTo>
                  <a:lnTo>
                    <a:pt x="59580" y="217170"/>
                  </a:lnTo>
                  <a:lnTo>
                    <a:pt x="83577" y="264160"/>
                  </a:lnTo>
                  <a:lnTo>
                    <a:pt x="114272" y="304800"/>
                  </a:lnTo>
                  <a:lnTo>
                    <a:pt x="151191" y="341630"/>
                  </a:lnTo>
                  <a:lnTo>
                    <a:pt x="193862" y="372110"/>
                  </a:lnTo>
                  <a:lnTo>
                    <a:pt x="238086" y="393700"/>
                  </a:lnTo>
                  <a:lnTo>
                    <a:pt x="249642" y="397510"/>
                  </a:lnTo>
                  <a:lnTo>
                    <a:pt x="174633" y="397510"/>
                  </a:lnTo>
                  <a:lnTo>
                    <a:pt x="49905" y="762000"/>
                  </a:lnTo>
                  <a:lnTo>
                    <a:pt x="47194" y="769620"/>
                  </a:lnTo>
                  <a:lnTo>
                    <a:pt x="48290" y="774700"/>
                  </a:lnTo>
                  <a:lnTo>
                    <a:pt x="52981" y="782320"/>
                  </a:lnTo>
                  <a:lnTo>
                    <a:pt x="57363" y="786130"/>
                  </a:lnTo>
                  <a:lnTo>
                    <a:pt x="67828" y="789940"/>
                  </a:lnTo>
                  <a:lnTo>
                    <a:pt x="116697" y="789940"/>
                  </a:lnTo>
                  <a:lnTo>
                    <a:pt x="113636" y="796290"/>
                  </a:lnTo>
                  <a:lnTo>
                    <a:pt x="107002" y="805180"/>
                  </a:lnTo>
                  <a:lnTo>
                    <a:pt x="98999" y="812800"/>
                  </a:lnTo>
                  <a:lnTo>
                    <a:pt x="89992" y="817880"/>
                  </a:lnTo>
                  <a:lnTo>
                    <a:pt x="80473" y="820420"/>
                  </a:lnTo>
                  <a:lnTo>
                    <a:pt x="70819" y="821690"/>
                  </a:lnTo>
                  <a:close/>
                </a:path>
                <a:path w="711834" h="821689">
                  <a:moveTo>
                    <a:pt x="371544" y="124460"/>
                  </a:moveTo>
                  <a:lnTo>
                    <a:pt x="339660" y="124460"/>
                  </a:lnTo>
                  <a:lnTo>
                    <a:pt x="339660" y="31750"/>
                  </a:lnTo>
                  <a:lnTo>
                    <a:pt x="371544" y="31750"/>
                  </a:lnTo>
                  <a:lnTo>
                    <a:pt x="371544" y="124460"/>
                  </a:lnTo>
                  <a:close/>
                </a:path>
                <a:path w="711834" h="821689">
                  <a:moveTo>
                    <a:pt x="654425" y="124460"/>
                  </a:moveTo>
                  <a:lnTo>
                    <a:pt x="394962" y="124460"/>
                  </a:lnTo>
                  <a:lnTo>
                    <a:pt x="461888" y="120650"/>
                  </a:lnTo>
                  <a:lnTo>
                    <a:pt x="449767" y="34290"/>
                  </a:lnTo>
                  <a:lnTo>
                    <a:pt x="411489" y="31750"/>
                  </a:lnTo>
                  <a:lnTo>
                    <a:pt x="655077" y="31750"/>
                  </a:lnTo>
                  <a:lnTo>
                    <a:pt x="659552" y="33020"/>
                  </a:lnTo>
                  <a:lnTo>
                    <a:pt x="665763" y="35560"/>
                  </a:lnTo>
                  <a:lnTo>
                    <a:pt x="482255" y="35560"/>
                  </a:lnTo>
                  <a:lnTo>
                    <a:pt x="493717" y="119380"/>
                  </a:lnTo>
                  <a:lnTo>
                    <a:pt x="668473" y="119380"/>
                  </a:lnTo>
                  <a:lnTo>
                    <a:pt x="659311" y="123190"/>
                  </a:lnTo>
                  <a:lnTo>
                    <a:pt x="654425" y="124460"/>
                  </a:lnTo>
                  <a:close/>
                </a:path>
                <a:path w="711834" h="821689">
                  <a:moveTo>
                    <a:pt x="249565" y="119380"/>
                  </a:moveTo>
                  <a:lnTo>
                    <a:pt x="217586" y="119380"/>
                  </a:lnTo>
                  <a:lnTo>
                    <a:pt x="229062" y="35560"/>
                  </a:lnTo>
                  <a:lnTo>
                    <a:pt x="261344" y="35560"/>
                  </a:lnTo>
                  <a:lnTo>
                    <a:pt x="249565" y="119380"/>
                  </a:lnTo>
                  <a:close/>
                </a:path>
                <a:path w="711834" h="821689">
                  <a:moveTo>
                    <a:pt x="668473" y="119380"/>
                  </a:moveTo>
                  <a:lnTo>
                    <a:pt x="493717" y="119380"/>
                  </a:lnTo>
                  <a:lnTo>
                    <a:pt x="545999" y="114300"/>
                  </a:lnTo>
                  <a:lnTo>
                    <a:pt x="569755" y="110490"/>
                  </a:lnTo>
                  <a:lnTo>
                    <a:pt x="591687" y="106680"/>
                  </a:lnTo>
                  <a:lnTo>
                    <a:pt x="573610" y="45720"/>
                  </a:lnTo>
                  <a:lnTo>
                    <a:pt x="552705" y="43180"/>
                  </a:lnTo>
                  <a:lnTo>
                    <a:pt x="482255" y="35560"/>
                  </a:lnTo>
                  <a:lnTo>
                    <a:pt x="665763" y="35560"/>
                  </a:lnTo>
                  <a:lnTo>
                    <a:pt x="675079" y="39370"/>
                  </a:lnTo>
                  <a:lnTo>
                    <a:pt x="681965" y="41910"/>
                  </a:lnTo>
                  <a:lnTo>
                    <a:pt x="688263" y="45720"/>
                  </a:lnTo>
                  <a:lnTo>
                    <a:pt x="693984" y="49530"/>
                  </a:lnTo>
                  <a:lnTo>
                    <a:pt x="697421" y="52070"/>
                  </a:lnTo>
                  <a:lnTo>
                    <a:pt x="608725" y="52070"/>
                  </a:lnTo>
                  <a:lnTo>
                    <a:pt x="622926" y="100330"/>
                  </a:lnTo>
                  <a:lnTo>
                    <a:pt x="710119" y="100330"/>
                  </a:lnTo>
                  <a:lnTo>
                    <a:pt x="709115" y="115570"/>
                  </a:lnTo>
                  <a:lnTo>
                    <a:pt x="677635" y="115570"/>
                  </a:lnTo>
                  <a:lnTo>
                    <a:pt x="668473" y="119380"/>
                  </a:lnTo>
                  <a:close/>
                </a:path>
                <a:path w="711834" h="821689">
                  <a:moveTo>
                    <a:pt x="121497" y="100330"/>
                  </a:moveTo>
                  <a:lnTo>
                    <a:pt x="88391" y="100330"/>
                  </a:lnTo>
                  <a:lnTo>
                    <a:pt x="102507" y="52070"/>
                  </a:lnTo>
                  <a:lnTo>
                    <a:pt x="135797" y="52070"/>
                  </a:lnTo>
                  <a:lnTo>
                    <a:pt x="121497" y="100330"/>
                  </a:lnTo>
                  <a:close/>
                </a:path>
                <a:path w="711834" h="821689">
                  <a:moveTo>
                    <a:pt x="710119" y="100330"/>
                  </a:moveTo>
                  <a:lnTo>
                    <a:pt x="622926" y="100330"/>
                  </a:lnTo>
                  <a:lnTo>
                    <a:pt x="634603" y="97790"/>
                  </a:lnTo>
                  <a:lnTo>
                    <a:pt x="645162" y="93980"/>
                  </a:lnTo>
                  <a:lnTo>
                    <a:pt x="654460" y="91440"/>
                  </a:lnTo>
                  <a:lnTo>
                    <a:pt x="662353" y="87630"/>
                  </a:lnTo>
                  <a:lnTo>
                    <a:pt x="669952" y="83820"/>
                  </a:lnTo>
                  <a:lnTo>
                    <a:pt x="673461" y="78740"/>
                  </a:lnTo>
                  <a:lnTo>
                    <a:pt x="671417" y="73660"/>
                  </a:lnTo>
                  <a:lnTo>
                    <a:pt x="624936" y="55880"/>
                  </a:lnTo>
                  <a:lnTo>
                    <a:pt x="608725" y="52070"/>
                  </a:lnTo>
                  <a:lnTo>
                    <a:pt x="697421" y="52070"/>
                  </a:lnTo>
                  <a:lnTo>
                    <a:pt x="711289" y="77470"/>
                  </a:lnTo>
                  <a:lnTo>
                    <a:pt x="711206" y="83820"/>
                  </a:lnTo>
                  <a:lnTo>
                    <a:pt x="710119" y="100330"/>
                  </a:lnTo>
                  <a:close/>
                </a:path>
                <a:path w="711834" h="821689">
                  <a:moveTo>
                    <a:pt x="411326" y="156210"/>
                  </a:moveTo>
                  <a:lnTo>
                    <a:pt x="299899" y="156210"/>
                  </a:lnTo>
                  <a:lnTo>
                    <a:pt x="247066" y="153670"/>
                  </a:lnTo>
                  <a:lnTo>
                    <a:pt x="197759" y="149860"/>
                  </a:lnTo>
                  <a:lnTo>
                    <a:pt x="152622" y="144780"/>
                  </a:lnTo>
                  <a:lnTo>
                    <a:pt x="112297" y="138430"/>
                  </a:lnTo>
                  <a:lnTo>
                    <a:pt x="74366" y="129540"/>
                  </a:lnTo>
                  <a:lnTo>
                    <a:pt x="33569" y="115570"/>
                  </a:lnTo>
                  <a:lnTo>
                    <a:pt x="177989" y="115570"/>
                  </a:lnTo>
                  <a:lnTo>
                    <a:pt x="217586" y="119380"/>
                  </a:lnTo>
                  <a:lnTo>
                    <a:pt x="249565" y="119380"/>
                  </a:lnTo>
                  <a:lnTo>
                    <a:pt x="249386" y="120650"/>
                  </a:lnTo>
                  <a:lnTo>
                    <a:pt x="316281" y="124460"/>
                  </a:lnTo>
                  <a:lnTo>
                    <a:pt x="654425" y="124460"/>
                  </a:lnTo>
                  <a:lnTo>
                    <a:pt x="599005" y="138430"/>
                  </a:lnTo>
                  <a:lnTo>
                    <a:pt x="558694" y="144780"/>
                  </a:lnTo>
                  <a:lnTo>
                    <a:pt x="513533" y="149860"/>
                  </a:lnTo>
                  <a:lnTo>
                    <a:pt x="464187" y="153670"/>
                  </a:lnTo>
                  <a:lnTo>
                    <a:pt x="411326" y="156210"/>
                  </a:lnTo>
                  <a:close/>
                </a:path>
                <a:path w="711834" h="821689">
                  <a:moveTo>
                    <a:pt x="503829" y="416560"/>
                  </a:moveTo>
                  <a:lnTo>
                    <a:pt x="379551" y="416560"/>
                  </a:lnTo>
                  <a:lnTo>
                    <a:pt x="426965" y="408940"/>
                  </a:lnTo>
                  <a:lnTo>
                    <a:pt x="473172" y="393700"/>
                  </a:lnTo>
                  <a:lnTo>
                    <a:pt x="517370" y="372110"/>
                  </a:lnTo>
                  <a:lnTo>
                    <a:pt x="560046" y="341630"/>
                  </a:lnTo>
                  <a:lnTo>
                    <a:pt x="596976" y="304800"/>
                  </a:lnTo>
                  <a:lnTo>
                    <a:pt x="627679" y="264160"/>
                  </a:lnTo>
                  <a:lnTo>
                    <a:pt x="651676" y="217170"/>
                  </a:lnTo>
                  <a:lnTo>
                    <a:pt x="668488" y="167640"/>
                  </a:lnTo>
                  <a:lnTo>
                    <a:pt x="677635" y="115570"/>
                  </a:lnTo>
                  <a:lnTo>
                    <a:pt x="709115" y="115570"/>
                  </a:lnTo>
                  <a:lnTo>
                    <a:pt x="698458" y="180340"/>
                  </a:lnTo>
                  <a:lnTo>
                    <a:pt x="682893" y="226060"/>
                  </a:lnTo>
                  <a:lnTo>
                    <a:pt x="661650" y="269240"/>
                  </a:lnTo>
                  <a:lnTo>
                    <a:pt x="635047" y="308610"/>
                  </a:lnTo>
                  <a:lnTo>
                    <a:pt x="603399" y="345440"/>
                  </a:lnTo>
                  <a:lnTo>
                    <a:pt x="567023" y="377190"/>
                  </a:lnTo>
                  <a:lnTo>
                    <a:pt x="573116" y="394970"/>
                  </a:lnTo>
                  <a:lnTo>
                    <a:pt x="539900" y="394970"/>
                  </a:lnTo>
                  <a:lnTo>
                    <a:pt x="537779" y="396240"/>
                  </a:lnTo>
                  <a:lnTo>
                    <a:pt x="535812" y="398780"/>
                  </a:lnTo>
                  <a:lnTo>
                    <a:pt x="533677" y="400050"/>
                  </a:lnTo>
                  <a:lnTo>
                    <a:pt x="503394" y="415290"/>
                  </a:lnTo>
                  <a:lnTo>
                    <a:pt x="503829" y="416560"/>
                  </a:lnTo>
                  <a:close/>
                </a:path>
                <a:path w="711834" h="821689">
                  <a:moveTo>
                    <a:pt x="694131" y="789940"/>
                  </a:moveTo>
                  <a:lnTo>
                    <a:pt x="647366" y="789940"/>
                  </a:lnTo>
                  <a:lnTo>
                    <a:pt x="652633" y="787400"/>
                  </a:lnTo>
                  <a:lnTo>
                    <a:pt x="657844" y="786130"/>
                  </a:lnTo>
                  <a:lnTo>
                    <a:pt x="662283" y="782320"/>
                  </a:lnTo>
                  <a:lnTo>
                    <a:pt x="666974" y="774700"/>
                  </a:lnTo>
                  <a:lnTo>
                    <a:pt x="667929" y="769620"/>
                  </a:lnTo>
                  <a:lnTo>
                    <a:pt x="665218" y="762000"/>
                  </a:lnTo>
                  <a:lnTo>
                    <a:pt x="539900" y="394970"/>
                  </a:lnTo>
                  <a:lnTo>
                    <a:pt x="573116" y="394970"/>
                  </a:lnTo>
                  <a:lnTo>
                    <a:pt x="695417" y="751840"/>
                  </a:lnTo>
                  <a:lnTo>
                    <a:pt x="698075" y="763270"/>
                  </a:lnTo>
                  <a:lnTo>
                    <a:pt x="698346" y="773430"/>
                  </a:lnTo>
                  <a:lnTo>
                    <a:pt x="696405" y="784860"/>
                  </a:lnTo>
                  <a:lnTo>
                    <a:pt x="694131" y="789940"/>
                  </a:lnTo>
                  <a:close/>
                </a:path>
                <a:path w="711834" h="821689">
                  <a:moveTo>
                    <a:pt x="116697" y="789940"/>
                  </a:moveTo>
                  <a:lnTo>
                    <a:pt x="73446" y="789940"/>
                  </a:lnTo>
                  <a:lnTo>
                    <a:pt x="77772" y="787400"/>
                  </a:lnTo>
                  <a:lnTo>
                    <a:pt x="82098" y="786130"/>
                  </a:lnTo>
                  <a:lnTo>
                    <a:pt x="85821" y="783590"/>
                  </a:lnTo>
                  <a:lnTo>
                    <a:pt x="88461" y="775970"/>
                  </a:lnTo>
                  <a:lnTo>
                    <a:pt x="211209" y="416560"/>
                  </a:lnTo>
                  <a:lnTo>
                    <a:pt x="194222" y="408940"/>
                  </a:lnTo>
                  <a:lnTo>
                    <a:pt x="185865" y="403860"/>
                  </a:lnTo>
                  <a:lnTo>
                    <a:pt x="177625" y="400050"/>
                  </a:lnTo>
                  <a:lnTo>
                    <a:pt x="176600" y="398780"/>
                  </a:lnTo>
                  <a:lnTo>
                    <a:pt x="174633" y="397510"/>
                  </a:lnTo>
                  <a:lnTo>
                    <a:pt x="249642" y="397510"/>
                  </a:lnTo>
                  <a:lnTo>
                    <a:pt x="284310" y="408940"/>
                  </a:lnTo>
                  <a:lnTo>
                    <a:pt x="331733" y="416560"/>
                  </a:lnTo>
                  <a:lnTo>
                    <a:pt x="503829" y="416560"/>
                  </a:lnTo>
                  <a:lnTo>
                    <a:pt x="507740" y="427990"/>
                  </a:lnTo>
                  <a:lnTo>
                    <a:pt x="473926" y="427990"/>
                  </a:lnTo>
                  <a:lnTo>
                    <a:pt x="469839" y="429260"/>
                  </a:lnTo>
                  <a:lnTo>
                    <a:pt x="240776" y="429260"/>
                  </a:lnTo>
                  <a:lnTo>
                    <a:pt x="118534" y="786130"/>
                  </a:lnTo>
                  <a:lnTo>
                    <a:pt x="116697" y="789940"/>
                  </a:lnTo>
                  <a:close/>
                </a:path>
                <a:path w="711834" h="821689">
                  <a:moveTo>
                    <a:pt x="644397" y="821690"/>
                  </a:moveTo>
                  <a:lnTo>
                    <a:pt x="608183" y="805180"/>
                  </a:lnTo>
                  <a:lnTo>
                    <a:pt x="473926" y="427990"/>
                  </a:lnTo>
                  <a:lnTo>
                    <a:pt x="507740" y="427990"/>
                  </a:lnTo>
                  <a:lnTo>
                    <a:pt x="626816" y="775970"/>
                  </a:lnTo>
                  <a:lnTo>
                    <a:pt x="629457" y="783590"/>
                  </a:lnTo>
                  <a:lnTo>
                    <a:pt x="633095" y="786130"/>
                  </a:lnTo>
                  <a:lnTo>
                    <a:pt x="637491" y="787400"/>
                  </a:lnTo>
                  <a:lnTo>
                    <a:pt x="641818" y="789940"/>
                  </a:lnTo>
                  <a:lnTo>
                    <a:pt x="694131" y="789940"/>
                  </a:lnTo>
                  <a:lnTo>
                    <a:pt x="692425" y="793750"/>
                  </a:lnTo>
                  <a:lnTo>
                    <a:pt x="653956" y="820420"/>
                  </a:lnTo>
                  <a:lnTo>
                    <a:pt x="644397" y="821690"/>
                  </a:lnTo>
                  <a:close/>
                </a:path>
                <a:path w="711834" h="821689">
                  <a:moveTo>
                    <a:pt x="355251" y="730250"/>
                  </a:moveTo>
                  <a:lnTo>
                    <a:pt x="319701" y="716280"/>
                  </a:lnTo>
                  <a:lnTo>
                    <a:pt x="302958" y="676910"/>
                  </a:lnTo>
                  <a:lnTo>
                    <a:pt x="302958" y="444500"/>
                  </a:lnTo>
                  <a:lnTo>
                    <a:pt x="287243" y="441960"/>
                  </a:lnTo>
                  <a:lnTo>
                    <a:pt x="256119" y="434340"/>
                  </a:lnTo>
                  <a:lnTo>
                    <a:pt x="240776" y="429260"/>
                  </a:lnTo>
                  <a:lnTo>
                    <a:pt x="469839" y="429260"/>
                  </a:lnTo>
                  <a:lnTo>
                    <a:pt x="441039" y="438150"/>
                  </a:lnTo>
                  <a:lnTo>
                    <a:pt x="424334" y="441960"/>
                  </a:lnTo>
                  <a:lnTo>
                    <a:pt x="407488" y="444500"/>
                  </a:lnTo>
                  <a:lnTo>
                    <a:pt x="407488" y="448310"/>
                  </a:lnTo>
                  <a:lnTo>
                    <a:pt x="334842" y="448310"/>
                  </a:lnTo>
                  <a:lnTo>
                    <a:pt x="334842" y="685800"/>
                  </a:lnTo>
                  <a:lnTo>
                    <a:pt x="337258" y="689610"/>
                  </a:lnTo>
                  <a:lnTo>
                    <a:pt x="340854" y="692150"/>
                  </a:lnTo>
                  <a:lnTo>
                    <a:pt x="344365" y="695960"/>
                  </a:lnTo>
                  <a:lnTo>
                    <a:pt x="349703" y="697230"/>
                  </a:lnTo>
                  <a:lnTo>
                    <a:pt x="403716" y="697230"/>
                  </a:lnTo>
                  <a:lnTo>
                    <a:pt x="402974" y="699770"/>
                  </a:lnTo>
                  <a:lnTo>
                    <a:pt x="374001" y="726440"/>
                  </a:lnTo>
                  <a:lnTo>
                    <a:pt x="364708" y="728980"/>
                  </a:lnTo>
                  <a:lnTo>
                    <a:pt x="355251" y="730250"/>
                  </a:lnTo>
                  <a:close/>
                </a:path>
                <a:path w="711834" h="821689">
                  <a:moveTo>
                    <a:pt x="403716" y="697230"/>
                  </a:moveTo>
                  <a:lnTo>
                    <a:pt x="360743" y="697230"/>
                  </a:lnTo>
                  <a:lnTo>
                    <a:pt x="366081" y="695960"/>
                  </a:lnTo>
                  <a:lnTo>
                    <a:pt x="369676" y="692150"/>
                  </a:lnTo>
                  <a:lnTo>
                    <a:pt x="373188" y="689610"/>
                  </a:lnTo>
                  <a:lnTo>
                    <a:pt x="375660" y="685800"/>
                  </a:lnTo>
                  <a:lnTo>
                    <a:pt x="375660" y="448310"/>
                  </a:lnTo>
                  <a:lnTo>
                    <a:pt x="407488" y="448310"/>
                  </a:lnTo>
                  <a:lnTo>
                    <a:pt x="407488" y="676910"/>
                  </a:lnTo>
                  <a:lnTo>
                    <a:pt x="406314" y="688340"/>
                  </a:lnTo>
                  <a:lnTo>
                    <a:pt x="403716" y="6972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6232" y="2908631"/>
              <a:ext cx="157220" cy="17502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4800" y="2444663"/>
              <a:ext cx="1316293" cy="156029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40661" y="4202895"/>
            <a:ext cx="900684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8780"/>
              </a:lnSpc>
            </a:pPr>
            <a:r>
              <a:rPr sz="7500" spc="800" dirty="0"/>
              <a:t>Wo</a:t>
            </a:r>
            <a:r>
              <a:rPr sz="7500" spc="-85" dirty="0"/>
              <a:t> </a:t>
            </a:r>
            <a:r>
              <a:rPr sz="7500" spc="204" dirty="0"/>
              <a:t>wollen</a:t>
            </a:r>
            <a:r>
              <a:rPr sz="7500" spc="-80" dirty="0"/>
              <a:t> </a:t>
            </a:r>
            <a:r>
              <a:rPr sz="7500" spc="315" dirty="0"/>
              <a:t>wir</a:t>
            </a:r>
            <a:r>
              <a:rPr sz="7500" spc="-80" dirty="0"/>
              <a:t> </a:t>
            </a:r>
            <a:r>
              <a:rPr sz="7500" spc="-20" dirty="0"/>
              <a:t>hin?</a:t>
            </a:r>
            <a:endParaRPr sz="7500" dirty="0"/>
          </a:p>
        </p:txBody>
      </p:sp>
      <p:grpSp>
        <p:nvGrpSpPr>
          <p:cNvPr id="6" name="object 6"/>
          <p:cNvGrpSpPr/>
          <p:nvPr/>
        </p:nvGrpSpPr>
        <p:grpSpPr>
          <a:xfrm>
            <a:off x="0" y="486359"/>
            <a:ext cx="18288000" cy="9801225"/>
            <a:chOff x="0" y="486359"/>
            <a:chExt cx="18288000" cy="980122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997420"/>
              <a:ext cx="18287999" cy="32895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9891" y="0"/>
              <a:ext cx="8908108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850717" cy="10286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28700" y="3007718"/>
            <a:ext cx="5772150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L="94615" algn="ctr">
              <a:lnSpc>
                <a:spcPct val="100000"/>
              </a:lnSpc>
              <a:spcBef>
                <a:spcPts val="1630"/>
              </a:spcBef>
            </a:pPr>
            <a:r>
              <a:rPr sz="2550" b="1" spc="254" dirty="0">
                <a:solidFill>
                  <a:srgbClr val="0D1D60"/>
                </a:solidFill>
                <a:latin typeface="Century Gothic"/>
                <a:cs typeface="Century Gothic"/>
              </a:rPr>
              <a:t>Wo</a:t>
            </a:r>
            <a:r>
              <a:rPr sz="2550" b="1" spc="-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550" b="1" spc="55" dirty="0">
                <a:solidFill>
                  <a:srgbClr val="0D1D60"/>
                </a:solidFill>
                <a:latin typeface="Century Gothic"/>
                <a:cs typeface="Century Gothic"/>
              </a:rPr>
              <a:t>wollen</a:t>
            </a:r>
            <a:r>
              <a:rPr sz="25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550" b="1" spc="90" dirty="0">
                <a:solidFill>
                  <a:srgbClr val="0D1D60"/>
                </a:solidFill>
                <a:latin typeface="Century Gothic"/>
                <a:cs typeface="Century Gothic"/>
              </a:rPr>
              <a:t>wir</a:t>
            </a:r>
            <a:r>
              <a:rPr sz="25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5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hin?</a:t>
            </a:r>
            <a:endParaRPr sz="2550">
              <a:latin typeface="Century Gothic"/>
              <a:cs typeface="Century Goth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95399" y="4816087"/>
            <a:ext cx="104775" cy="4438650"/>
            <a:chOff x="1295399" y="4816087"/>
            <a:chExt cx="104775" cy="4438650"/>
          </a:xfrm>
        </p:grpSpPr>
        <p:pic>
          <p:nvPicPr>
            <p:cNvPr id="8" name="object 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399" y="4816087"/>
              <a:ext cx="104775" cy="1047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399" y="5435211"/>
              <a:ext cx="104775" cy="1047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399" y="7292586"/>
              <a:ext cx="104775" cy="1047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399" y="9149961"/>
              <a:ext cx="104775" cy="10477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16000" y="4028718"/>
            <a:ext cx="8433435" cy="535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40" dirty="0">
                <a:solidFill>
                  <a:srgbClr val="FFFFFF"/>
                </a:solidFill>
                <a:latin typeface="Century Gothic"/>
                <a:cs typeface="Century Gothic"/>
              </a:rPr>
              <a:t>Wir</a:t>
            </a:r>
            <a:r>
              <a:rPr sz="25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entury Gothic"/>
                <a:cs typeface="Century Gothic"/>
              </a:rPr>
              <a:t>werben</a:t>
            </a:r>
            <a:r>
              <a:rPr sz="25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entury Gothic"/>
                <a:cs typeface="Century Gothic"/>
              </a:rPr>
              <a:t>bei</a:t>
            </a:r>
            <a:r>
              <a:rPr sz="25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Veranstaltern</a:t>
            </a:r>
            <a:r>
              <a:rPr sz="25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für:</a:t>
            </a:r>
            <a:endParaRPr sz="2500">
              <a:latin typeface="Century Gothic"/>
              <a:cs typeface="Century Gothic"/>
            </a:endParaRPr>
          </a:p>
          <a:p>
            <a:pPr marL="551815">
              <a:lnSpc>
                <a:spcPct val="100000"/>
              </a:lnSpc>
              <a:spcBef>
                <a:spcPts val="1875"/>
              </a:spcBef>
            </a:pPr>
            <a:r>
              <a:rPr sz="2500" spc="-30" dirty="0">
                <a:solidFill>
                  <a:srgbClr val="FFFFFF"/>
                </a:solidFill>
                <a:latin typeface="Verdana"/>
                <a:cs typeface="Verdana"/>
              </a:rPr>
              <a:t>Mehr</a:t>
            </a:r>
            <a:r>
              <a:rPr sz="25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Ökostrom</a:t>
            </a:r>
            <a:endParaRPr sz="2500">
              <a:latin typeface="Verdana"/>
              <a:cs typeface="Verdana"/>
            </a:endParaRPr>
          </a:p>
          <a:p>
            <a:pPr marL="551815">
              <a:lnSpc>
                <a:spcPct val="100000"/>
              </a:lnSpc>
              <a:spcBef>
                <a:spcPts val="1875"/>
              </a:spcBef>
            </a:pPr>
            <a:r>
              <a:rPr sz="2500" spc="-45" dirty="0">
                <a:solidFill>
                  <a:srgbClr val="FFFFFF"/>
                </a:solidFill>
                <a:latin typeface="Verdana"/>
                <a:cs typeface="Verdana"/>
              </a:rPr>
              <a:t>Breitere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FFFFFF"/>
                </a:solidFill>
                <a:latin typeface="Verdana"/>
                <a:cs typeface="Verdana"/>
              </a:rPr>
              <a:t>bessere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FFFFFF"/>
                </a:solidFill>
                <a:latin typeface="Verdana"/>
                <a:cs typeface="Verdana"/>
              </a:rPr>
              <a:t>Angebote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65" dirty="0">
                <a:solidFill>
                  <a:srgbClr val="FFFFFF"/>
                </a:solidFill>
                <a:latin typeface="Verdana"/>
                <a:cs typeface="Verdana"/>
              </a:rPr>
              <a:t>im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ÖPNV.</a:t>
            </a:r>
            <a:endParaRPr sz="25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70"/>
              </a:spcBef>
            </a:pPr>
            <a:endParaRPr sz="2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5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Bei</a:t>
            </a:r>
            <a:r>
              <a:rPr sz="25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spc="85" dirty="0">
                <a:solidFill>
                  <a:srgbClr val="FFFFFF"/>
                </a:solidFill>
                <a:latin typeface="Century Gothic"/>
                <a:cs typeface="Century Gothic"/>
              </a:rPr>
              <a:t>Zulieferern</a:t>
            </a:r>
            <a:endParaRPr sz="2500">
              <a:latin typeface="Century Gothic"/>
              <a:cs typeface="Century Gothic"/>
            </a:endParaRPr>
          </a:p>
          <a:p>
            <a:pPr marL="551815">
              <a:lnSpc>
                <a:spcPct val="100000"/>
              </a:lnSpc>
              <a:spcBef>
                <a:spcPts val="1875"/>
              </a:spcBef>
            </a:pPr>
            <a:r>
              <a:rPr sz="2500" spc="-90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r>
              <a:rPr sz="25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noch</a:t>
            </a:r>
            <a:r>
              <a:rPr sz="25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20" dirty="0">
                <a:solidFill>
                  <a:srgbClr val="FFFFFF"/>
                </a:solidFill>
                <a:latin typeface="Verdana"/>
                <a:cs typeface="Verdana"/>
              </a:rPr>
              <a:t>mehr</a:t>
            </a:r>
            <a:r>
              <a:rPr sz="25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60" dirty="0">
                <a:solidFill>
                  <a:srgbClr val="FFFFFF"/>
                </a:solidFill>
                <a:latin typeface="Verdana"/>
                <a:cs typeface="Verdana"/>
              </a:rPr>
              <a:t>Sensibilität</a:t>
            </a:r>
            <a:r>
              <a:rPr sz="25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5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Ideen.</a:t>
            </a:r>
            <a:endParaRPr sz="25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75"/>
              </a:spcBef>
            </a:pPr>
            <a:endParaRPr sz="2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5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Bei</a:t>
            </a:r>
            <a:r>
              <a:rPr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Mitgliedern</a:t>
            </a:r>
            <a:r>
              <a:rPr sz="25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über</a:t>
            </a:r>
            <a:endParaRPr sz="2500">
              <a:latin typeface="Century Gothic"/>
              <a:cs typeface="Century Gothic"/>
            </a:endParaRPr>
          </a:p>
          <a:p>
            <a:pPr marL="551815">
              <a:lnSpc>
                <a:spcPct val="100000"/>
              </a:lnSpc>
              <a:spcBef>
                <a:spcPts val="1875"/>
              </a:spcBef>
            </a:pPr>
            <a:r>
              <a:rPr sz="2500" spc="-90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r>
              <a:rPr sz="25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45" dirty="0">
                <a:solidFill>
                  <a:srgbClr val="FFFFFF"/>
                </a:solidFill>
                <a:latin typeface="Verdana"/>
                <a:cs typeface="Verdana"/>
              </a:rPr>
              <a:t>Offenheit</a:t>
            </a:r>
            <a:r>
              <a:rPr sz="25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10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r>
              <a:rPr sz="25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Verdana"/>
                <a:cs typeface="Verdana"/>
              </a:rPr>
              <a:t>neue</a:t>
            </a:r>
            <a:r>
              <a:rPr sz="25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65" dirty="0">
                <a:solidFill>
                  <a:srgbClr val="FFFFFF"/>
                </a:solidFill>
                <a:latin typeface="Verdana"/>
                <a:cs typeface="Verdana"/>
              </a:rPr>
              <a:t>Techniken,</a:t>
            </a:r>
            <a:r>
              <a:rPr sz="25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65" dirty="0">
                <a:solidFill>
                  <a:srgbClr val="FFFFFF"/>
                </a:solidFill>
                <a:latin typeface="Verdana"/>
                <a:cs typeface="Verdana"/>
              </a:rPr>
              <a:t>Produkte,</a:t>
            </a:r>
            <a:r>
              <a:rPr sz="25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Trends</a:t>
            </a:r>
            <a:endParaRPr sz="250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2496429"/>
            <a:ext cx="9449435" cy="1720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spc="240" dirty="0"/>
              <a:t>Volksfeste</a:t>
            </a:r>
            <a:r>
              <a:rPr spc="-55" dirty="0"/>
              <a:t> </a:t>
            </a:r>
            <a:r>
              <a:rPr spc="150" dirty="0"/>
              <a:t>sorgen</a:t>
            </a:r>
            <a:r>
              <a:rPr spc="-55" dirty="0"/>
              <a:t> </a:t>
            </a:r>
            <a:r>
              <a:rPr spc="240" dirty="0"/>
              <a:t>für </a:t>
            </a:r>
            <a:r>
              <a:rPr spc="75" dirty="0"/>
              <a:t>Milliarden</a:t>
            </a:r>
            <a:r>
              <a:rPr spc="-155" dirty="0"/>
              <a:t> </a:t>
            </a:r>
            <a:r>
              <a:rPr spc="-50" dirty="0"/>
              <a:t>an</a:t>
            </a:r>
            <a:r>
              <a:rPr spc="-155" dirty="0"/>
              <a:t> </a:t>
            </a:r>
            <a:r>
              <a:rPr spc="60" dirty="0"/>
              <a:t>Steuereinnahmen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866" y="4571268"/>
            <a:ext cx="6282844" cy="442318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 rot="16440000">
            <a:off x="9381973" y="6329921"/>
            <a:ext cx="296457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lang="de-DE"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 rot="16740000">
            <a:off x="9406045" y="6166904"/>
            <a:ext cx="281966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 rot="17040000">
            <a:off x="9431644" y="6009049"/>
            <a:ext cx="29277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125" dirty="0">
                <a:solidFill>
                  <a:srgbClr val="FFFFFF"/>
                </a:solidFill>
                <a:latin typeface="Century Gothic"/>
                <a:cs typeface="Century Gothic"/>
              </a:rPr>
              <a:t>ß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 rot="17340000">
            <a:off x="9481162" y="5849495"/>
            <a:ext cx="28603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 rot="17640000">
            <a:off x="9539969" y="5706661"/>
            <a:ext cx="279986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14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 rot="17940000">
            <a:off x="9604269" y="5568339"/>
            <a:ext cx="28673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b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 rot="18240000">
            <a:off x="9686786" y="5431572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 rot="18540000">
            <a:off x="9779764" y="5306407"/>
            <a:ext cx="282300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 rot="18960000">
            <a:off x="9925095" y="5141676"/>
            <a:ext cx="287427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 rot="19260000">
            <a:off x="10040137" y="5037599"/>
            <a:ext cx="28707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 rot="19500000">
            <a:off x="10155650" y="4959036"/>
            <a:ext cx="25918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9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 rot="19860000">
            <a:off x="10308177" y="4850677"/>
            <a:ext cx="293870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185" dirty="0">
                <a:solidFill>
                  <a:srgbClr val="FFFFFF"/>
                </a:solidFill>
                <a:latin typeface="Century Gothic"/>
                <a:cs typeface="Century Gothic"/>
              </a:rPr>
              <a:t>B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 rot="20160000">
            <a:off x="10461185" y="4775573"/>
            <a:ext cx="285349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 rot="20460000">
            <a:off x="10605602" y="4719756"/>
            <a:ext cx="278043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215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 rot="20760000">
            <a:off x="10743575" y="4677026"/>
            <a:ext cx="28263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 rot="21060000">
            <a:off x="10891303" y="4644608"/>
            <a:ext cx="285006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 rot="21300000">
            <a:off x="11044489" y="4624216"/>
            <a:ext cx="28097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70465" y="4550609"/>
            <a:ext cx="180340" cy="3136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 rot="180000">
            <a:off x="11350691" y="4619051"/>
            <a:ext cx="259426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9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 rot="540000">
            <a:off x="11513564" y="4643575"/>
            <a:ext cx="28064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13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 rot="840000">
            <a:off x="11658691" y="4674473"/>
            <a:ext cx="281966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 rot="1140000">
            <a:off x="11807078" y="4721384"/>
            <a:ext cx="29277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125" dirty="0">
                <a:solidFill>
                  <a:srgbClr val="FFFFFF"/>
                </a:solidFill>
                <a:latin typeface="Century Gothic"/>
                <a:cs typeface="Century Gothic"/>
              </a:rPr>
              <a:t>ß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 rot="1440000">
            <a:off x="11963333" y="4783755"/>
            <a:ext cx="28707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 rot="1680000">
            <a:off x="12091802" y="4841294"/>
            <a:ext cx="25918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9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 rot="1920000">
            <a:off x="12186662" y="4904485"/>
            <a:ext cx="282300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 rot="2220000">
            <a:off x="12309847" y="4989503"/>
            <a:ext cx="279659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145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 txBox="1"/>
          <p:nvPr/>
        </p:nvSpPr>
        <p:spPr>
          <a:xfrm rot="2400000">
            <a:off x="12409895" y="5059448"/>
            <a:ext cx="252027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80" dirty="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 rot="2640000">
            <a:off x="12478652" y="5139017"/>
            <a:ext cx="28673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b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 rot="3060000">
            <a:off x="12629483" y="5307215"/>
            <a:ext cx="28707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33" name="object 33"/>
          <p:cNvSpPr txBox="1"/>
          <p:nvPr/>
        </p:nvSpPr>
        <p:spPr>
          <a:xfrm rot="3360000">
            <a:off x="12720840" y="5432594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4" name="object 34"/>
          <p:cNvSpPr txBox="1"/>
          <p:nvPr/>
        </p:nvSpPr>
        <p:spPr>
          <a:xfrm rot="3660000">
            <a:off x="12803667" y="5562104"/>
            <a:ext cx="277723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215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5" name="object 35"/>
          <p:cNvSpPr txBox="1"/>
          <p:nvPr/>
        </p:nvSpPr>
        <p:spPr>
          <a:xfrm rot="4080000">
            <a:off x="12886727" y="5779659"/>
            <a:ext cx="31285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6" name="object 36"/>
          <p:cNvSpPr txBox="1"/>
          <p:nvPr/>
        </p:nvSpPr>
        <p:spPr>
          <a:xfrm rot="4440000">
            <a:off x="12957336" y="5951805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7" name="object 37"/>
          <p:cNvSpPr txBox="1"/>
          <p:nvPr/>
        </p:nvSpPr>
        <p:spPr>
          <a:xfrm rot="4680000">
            <a:off x="13002857" y="6065673"/>
            <a:ext cx="25107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80" dirty="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8" name="object 38"/>
          <p:cNvSpPr txBox="1"/>
          <p:nvPr/>
        </p:nvSpPr>
        <p:spPr>
          <a:xfrm rot="4860000">
            <a:off x="13007118" y="6175008"/>
            <a:ext cx="28064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130" dirty="0">
                <a:solidFill>
                  <a:srgbClr val="FFFFFF"/>
                </a:solidFill>
                <a:latin typeface="Century Gothic"/>
                <a:cs typeface="Century Gothic"/>
              </a:rPr>
              <a:t>ä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9" name="object 39"/>
          <p:cNvSpPr txBox="1"/>
          <p:nvPr/>
        </p:nvSpPr>
        <p:spPr>
          <a:xfrm rot="5160000">
            <a:off x="13016364" y="6333856"/>
            <a:ext cx="293870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lang="de-DE" sz="1850" b="1" spc="-605" dirty="0">
                <a:solidFill>
                  <a:srgbClr val="FFFFFF"/>
                </a:solidFill>
                <a:latin typeface="Century Gothic"/>
                <a:cs typeface="Century Gothic"/>
              </a:rPr>
              <a:t>…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40" name="object 40"/>
          <p:cNvSpPr txBox="1"/>
          <p:nvPr/>
        </p:nvSpPr>
        <p:spPr>
          <a:xfrm rot="19080000">
            <a:off x="13738468" y="5727946"/>
            <a:ext cx="29277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295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 txBox="1"/>
          <p:nvPr/>
        </p:nvSpPr>
        <p:spPr>
          <a:xfrm rot="19620000">
            <a:off x="13865524" y="5642778"/>
            <a:ext cx="258473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120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2" name="object 42"/>
          <p:cNvSpPr txBox="1"/>
          <p:nvPr/>
        </p:nvSpPr>
        <p:spPr>
          <a:xfrm rot="20040000">
            <a:off x="13963823" y="5580049"/>
            <a:ext cx="27933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15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 rot="20640000">
            <a:off x="14105553" y="5524060"/>
            <a:ext cx="282970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4" name="object 44"/>
          <p:cNvSpPr txBox="1"/>
          <p:nvPr/>
        </p:nvSpPr>
        <p:spPr>
          <a:xfrm rot="21180000">
            <a:off x="14262587" y="5490100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5" name="object 45"/>
          <p:cNvSpPr txBox="1"/>
          <p:nvPr/>
        </p:nvSpPr>
        <p:spPr>
          <a:xfrm rot="120000">
            <a:off x="14421583" y="5483745"/>
            <a:ext cx="28673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6" name="object 46"/>
          <p:cNvSpPr txBox="1"/>
          <p:nvPr/>
        </p:nvSpPr>
        <p:spPr>
          <a:xfrm rot="720000">
            <a:off x="14587233" y="5505460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7" name="object 47"/>
          <p:cNvSpPr txBox="1"/>
          <p:nvPr/>
        </p:nvSpPr>
        <p:spPr>
          <a:xfrm rot="1140000">
            <a:off x="14720971" y="5539016"/>
            <a:ext cx="25183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80" dirty="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8" name="object 48"/>
          <p:cNvSpPr txBox="1"/>
          <p:nvPr/>
        </p:nvSpPr>
        <p:spPr>
          <a:xfrm rot="1560000">
            <a:off x="14810598" y="5585630"/>
            <a:ext cx="287427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9" name="object 49"/>
          <p:cNvSpPr txBox="1"/>
          <p:nvPr/>
        </p:nvSpPr>
        <p:spPr>
          <a:xfrm rot="2160000">
            <a:off x="14948134" y="5670034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0" name="object 50"/>
          <p:cNvSpPr txBox="1"/>
          <p:nvPr/>
        </p:nvSpPr>
        <p:spPr>
          <a:xfrm rot="2640000">
            <a:off x="15063362" y="5756486"/>
            <a:ext cx="258709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9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1" name="object 51"/>
          <p:cNvSpPr txBox="1"/>
          <p:nvPr/>
        </p:nvSpPr>
        <p:spPr>
          <a:xfrm rot="19020000">
            <a:off x="13032072" y="7710856"/>
            <a:ext cx="295343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295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2" name="object 52"/>
          <p:cNvSpPr txBox="1"/>
          <p:nvPr/>
        </p:nvSpPr>
        <p:spPr>
          <a:xfrm rot="19860000">
            <a:off x="13168727" y="7622964"/>
            <a:ext cx="25800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120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3" name="object 53"/>
          <p:cNvSpPr txBox="1"/>
          <p:nvPr/>
        </p:nvSpPr>
        <p:spPr>
          <a:xfrm rot="20700000">
            <a:off x="13280810" y="7570901"/>
            <a:ext cx="28707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3450751" y="7493939"/>
            <a:ext cx="175895" cy="325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55" name="object 55"/>
          <p:cNvSpPr txBox="1"/>
          <p:nvPr/>
        </p:nvSpPr>
        <p:spPr>
          <a:xfrm rot="1020000">
            <a:off x="13615293" y="7577501"/>
            <a:ext cx="287427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6" name="object 56"/>
          <p:cNvSpPr txBox="1"/>
          <p:nvPr/>
        </p:nvSpPr>
        <p:spPr>
          <a:xfrm rot="1860000">
            <a:off x="13756979" y="7636362"/>
            <a:ext cx="25918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9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7" name="object 57"/>
          <p:cNvSpPr txBox="1"/>
          <p:nvPr/>
        </p:nvSpPr>
        <p:spPr>
          <a:xfrm rot="2700000">
            <a:off x="13852102" y="7720686"/>
            <a:ext cx="28097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542146" y="6385824"/>
            <a:ext cx="1744669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de-DE" sz="2000" spc="-225" dirty="0">
                <a:solidFill>
                  <a:srgbClr val="FFFFFF"/>
                </a:solidFill>
                <a:latin typeface="Verdana"/>
                <a:cs typeface="Verdana"/>
              </a:rPr>
              <a:t>2,23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Milliarden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3973006" y="6385824"/>
            <a:ext cx="110109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de-DE" sz="2000" spc="-70" dirty="0">
                <a:solidFill>
                  <a:srgbClr val="FFFFFF"/>
                </a:solidFill>
                <a:latin typeface="Verdana"/>
                <a:cs typeface="Verdana"/>
              </a:rPr>
              <a:t>406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3240233" y="8135416"/>
            <a:ext cx="681355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de-DE" sz="1300" spc="-95" dirty="0">
                <a:solidFill>
                  <a:srgbClr val="FFFFFF"/>
                </a:solidFill>
                <a:latin typeface="Verdana"/>
                <a:cs typeface="Verdana"/>
              </a:rPr>
              <a:t>147</a:t>
            </a:r>
            <a:r>
              <a:rPr sz="13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endParaRPr sz="1300" dirty="0">
              <a:latin typeface="Verdana"/>
              <a:cs typeface="Verdan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16000" y="4521077"/>
            <a:ext cx="52933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Wirtschaftliche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Verdana"/>
                <a:cs typeface="Verdana"/>
              </a:rPr>
              <a:t>Effekte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Kommunen:</a:t>
            </a:r>
            <a:endParaRPr sz="2100" dirty="0">
              <a:latin typeface="Verdana"/>
              <a:cs typeface="Verdana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1036472" y="486361"/>
            <a:ext cx="1695450" cy="7705139"/>
            <a:chOff x="1036472" y="486361"/>
            <a:chExt cx="1695450" cy="7781290"/>
          </a:xfrm>
        </p:grpSpPr>
        <p:pic>
          <p:nvPicPr>
            <p:cNvPr id="63" name="object 6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774" y="5552952"/>
              <a:ext cx="85725" cy="8572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774" y="6429252"/>
              <a:ext cx="85725" cy="8572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774" y="7305552"/>
              <a:ext cx="85725" cy="8572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774" y="8181852"/>
              <a:ext cx="85725" cy="8572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1469330" y="5279268"/>
            <a:ext cx="7072630" cy="396875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Ca.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100" b="1" spc="-140" dirty="0">
                <a:solidFill>
                  <a:srgbClr val="FFFFFF"/>
                </a:solidFill>
                <a:latin typeface="Century Gothic"/>
                <a:cs typeface="Verdana"/>
              </a:rPr>
              <a:t>2,23</a:t>
            </a:r>
            <a:r>
              <a:rPr sz="21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Mrd.</a:t>
            </a:r>
            <a:r>
              <a:rPr sz="21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sz="21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55" dirty="0">
                <a:solidFill>
                  <a:srgbClr val="FFFFFF"/>
                </a:solidFill>
                <a:latin typeface="Verdana"/>
                <a:cs typeface="Verdana"/>
              </a:rPr>
              <a:t>werden</a:t>
            </a:r>
            <a:r>
              <a:rPr sz="21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21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Volksfestbesuchern</a:t>
            </a:r>
            <a:endParaRPr sz="21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2100" b="1" dirty="0" err="1">
                <a:solidFill>
                  <a:srgbClr val="FFFFFF"/>
                </a:solidFill>
                <a:latin typeface="Century Gothic"/>
                <a:cs typeface="Century Gothic"/>
              </a:rPr>
              <a:t>außerhalb</a:t>
            </a:r>
            <a:r>
              <a:rPr sz="2100" b="1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des</a:t>
            </a:r>
            <a:r>
              <a:rPr lang="de-DE" sz="21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65" dirty="0" err="1">
                <a:solidFill>
                  <a:srgbClr val="FFFFFF"/>
                </a:solidFill>
                <a:latin typeface="Century Gothic"/>
                <a:cs typeface="Century Gothic"/>
              </a:rPr>
              <a:t>Volksfestgeländes</a:t>
            </a:r>
            <a:r>
              <a:rPr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10" dirty="0" err="1">
                <a:solidFill>
                  <a:srgbClr val="FFFFFF"/>
                </a:solidFill>
                <a:latin typeface="Verdana"/>
                <a:cs typeface="Verdana"/>
              </a:rPr>
              <a:t>ausgegeben</a:t>
            </a:r>
            <a:r>
              <a:rPr lang="de-DE" sz="2100" spc="-1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1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Schausteller</a:t>
            </a:r>
            <a:r>
              <a:rPr sz="21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zahlen</a:t>
            </a:r>
            <a:r>
              <a:rPr sz="21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ca.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100" b="1" spc="215" dirty="0">
                <a:solidFill>
                  <a:srgbClr val="FFFFFF"/>
                </a:solidFill>
                <a:latin typeface="Century Gothic"/>
                <a:cs typeface="Verdana"/>
              </a:rPr>
              <a:t>406</a:t>
            </a:r>
            <a:r>
              <a:rPr sz="21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Mio.</a:t>
            </a:r>
            <a:r>
              <a:rPr sz="21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sz="21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35" dirty="0">
                <a:solidFill>
                  <a:srgbClr val="FFFFFF"/>
                </a:solidFill>
                <a:latin typeface="Century Gothic"/>
                <a:cs typeface="Century Gothic"/>
              </a:rPr>
              <a:t>Standgelder</a:t>
            </a:r>
            <a:endParaRPr sz="21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zzgl.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10" dirty="0">
                <a:solidFill>
                  <a:srgbClr val="FFFFFF"/>
                </a:solidFill>
                <a:latin typeface="Verdana"/>
                <a:cs typeface="Verdana"/>
              </a:rPr>
              <a:t>kommunaler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90" dirty="0">
                <a:solidFill>
                  <a:srgbClr val="FFFFFF"/>
                </a:solidFill>
                <a:latin typeface="Verdana"/>
                <a:cs typeface="Verdana"/>
              </a:rPr>
              <a:t>Steuern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65" dirty="0">
                <a:solidFill>
                  <a:srgbClr val="FFFFFF"/>
                </a:solidFill>
                <a:latin typeface="Verdana"/>
                <a:cs typeface="Verdana"/>
              </a:rPr>
              <a:t>i.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H.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v.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r>
              <a:rPr lang="de-DE" sz="21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47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 Mio. </a:t>
            </a:r>
            <a:r>
              <a:rPr sz="21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lang="de-DE" sz="21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sz="2100" dirty="0">
              <a:latin typeface="Century Gothic"/>
              <a:cs typeface="Century Gothic"/>
            </a:endParaRPr>
          </a:p>
          <a:p>
            <a:pPr marL="12700" marR="70485">
              <a:lnSpc>
                <a:spcPct val="136900"/>
              </a:lnSpc>
            </a:pP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Somit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30" dirty="0">
                <a:solidFill>
                  <a:srgbClr val="FFFFFF"/>
                </a:solidFill>
                <a:latin typeface="Verdana"/>
                <a:cs typeface="Verdana"/>
              </a:rPr>
              <a:t>fließen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ca.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145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 pro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Besucher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direkt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 in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die </a:t>
            </a:r>
            <a:r>
              <a:rPr sz="2100" b="1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kommunalen</a:t>
            </a:r>
            <a:r>
              <a:rPr sz="21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35" dirty="0" err="1">
                <a:solidFill>
                  <a:srgbClr val="FFFFFF"/>
                </a:solidFill>
                <a:latin typeface="Century Gothic"/>
                <a:cs typeface="Century Gothic"/>
              </a:rPr>
              <a:t>Haushalte</a:t>
            </a:r>
            <a:r>
              <a:rPr lang="de-DE" sz="2100" b="1" spc="35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sz="2100" dirty="0">
              <a:latin typeface="Century Gothic"/>
              <a:cs typeface="Century Gothic"/>
            </a:endParaRPr>
          </a:p>
          <a:p>
            <a:pPr marL="12700" marR="6350">
              <a:lnSpc>
                <a:spcPct val="136900"/>
              </a:lnSpc>
            </a:pP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Rechnet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man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noch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65" dirty="0">
                <a:solidFill>
                  <a:srgbClr val="FFFFFF"/>
                </a:solidFill>
                <a:latin typeface="Verdana"/>
                <a:cs typeface="Verdana"/>
              </a:rPr>
              <a:t>Bundessteuern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hinzu,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fließen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öffentlichen</a:t>
            </a:r>
            <a:r>
              <a:rPr sz="21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Haushalten</a:t>
            </a:r>
            <a:r>
              <a:rPr sz="21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-90" dirty="0">
                <a:solidFill>
                  <a:srgbClr val="FFFFFF"/>
                </a:solidFill>
                <a:latin typeface="Century Gothic"/>
                <a:cs typeface="Century Gothic"/>
              </a:rPr>
              <a:t>ca.</a:t>
            </a:r>
            <a:r>
              <a:rPr sz="21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1,</a:t>
            </a:r>
            <a:r>
              <a:rPr lang="de-DE" sz="2100" b="1" dirty="0">
                <a:solidFill>
                  <a:srgbClr val="FFFFFF"/>
                </a:solidFill>
                <a:latin typeface="Century Gothic"/>
                <a:cs typeface="Century Gothic"/>
              </a:rPr>
              <a:t>28</a:t>
            </a:r>
            <a:r>
              <a:rPr sz="21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Mrd.</a:t>
            </a:r>
            <a:r>
              <a:rPr sz="21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sz="21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zu</a:t>
            </a:r>
            <a:r>
              <a:rPr sz="21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54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21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das </a:t>
            </a:r>
            <a:r>
              <a:rPr sz="2100" spc="-70" dirty="0" err="1">
                <a:solidFill>
                  <a:srgbClr val="FFFFFF"/>
                </a:solidFill>
                <a:latin typeface="Verdana"/>
                <a:cs typeface="Verdana"/>
              </a:rPr>
              <a:t>sind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100" b="1" spc="160" dirty="0">
                <a:solidFill>
                  <a:srgbClr val="FFFFFF"/>
                </a:solidFill>
                <a:latin typeface="Century Gothic"/>
                <a:cs typeface="Verdana"/>
              </a:rPr>
              <a:t>6,50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 pro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Besucher!</a:t>
            </a:r>
            <a:endParaRPr sz="21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292553"/>
            <a:ext cx="18287999" cy="399444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58528" y="1245933"/>
            <a:ext cx="137096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40" dirty="0"/>
              <a:t>Aber...</a:t>
            </a:r>
            <a:endParaRPr sz="3400"/>
          </a:p>
        </p:txBody>
      </p:sp>
      <p:sp>
        <p:nvSpPr>
          <p:cNvPr id="4" name="object 4"/>
          <p:cNvSpPr txBox="1"/>
          <p:nvPr/>
        </p:nvSpPr>
        <p:spPr>
          <a:xfrm>
            <a:off x="3146555" y="1845990"/>
            <a:ext cx="11995150" cy="3526154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Volksfeste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sind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immer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ein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Spiegelbild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Gesellschaft.</a:t>
            </a:r>
            <a:endParaRPr sz="2400">
              <a:latin typeface="Verdana"/>
              <a:cs typeface="Verdana"/>
            </a:endParaRPr>
          </a:p>
          <a:p>
            <a:pPr marL="85090" algn="ctr">
              <a:lnSpc>
                <a:spcPct val="100000"/>
              </a:lnSpc>
              <a:spcBef>
                <a:spcPts val="1095"/>
              </a:spcBef>
            </a:pP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sie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sind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Verdana"/>
                <a:cs typeface="Verdana"/>
              </a:rPr>
              <a:t>alle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da!</a:t>
            </a:r>
            <a:endParaRPr sz="2400">
              <a:latin typeface="Verdana"/>
              <a:cs typeface="Verdana"/>
            </a:endParaRPr>
          </a:p>
          <a:p>
            <a:pPr marL="12065" marR="5080" algn="ctr">
              <a:lnSpc>
                <a:spcPct val="138000"/>
              </a:lnSpc>
              <a:spcBef>
                <a:spcPts val="2735"/>
              </a:spcBef>
            </a:pP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Nicht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jeder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Kunde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kann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sich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bio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leisten,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nicht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jeder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will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vegan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essen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35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soll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sich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aber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trotzdem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Volksfest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willkommen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fühlen.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15"/>
              </a:spcBef>
            </a:pPr>
            <a:endParaRPr sz="2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Deshalb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muss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das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Angebot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immer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genauso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vielfältig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wie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unsere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Gesellschaft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sein.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3943" rIns="0" bIns="0" rtlCol="0">
            <a:spAutoFit/>
          </a:bodyPr>
          <a:lstStyle/>
          <a:p>
            <a:pPr marL="3845560" marR="5080" indent="-1863725">
              <a:lnSpc>
                <a:spcPts val="5100"/>
              </a:lnSpc>
              <a:spcBef>
                <a:spcPts val="820"/>
              </a:spcBef>
            </a:pPr>
            <a:r>
              <a:rPr spc="130" dirty="0"/>
              <a:t>Und</a:t>
            </a:r>
            <a:r>
              <a:rPr spc="-50" dirty="0"/>
              <a:t> </a:t>
            </a:r>
            <a:r>
              <a:rPr dirty="0"/>
              <a:t>viele</a:t>
            </a:r>
            <a:r>
              <a:rPr spc="-45" dirty="0"/>
              <a:t> </a:t>
            </a:r>
            <a:r>
              <a:rPr spc="80" dirty="0"/>
              <a:t>Menschen</a:t>
            </a:r>
            <a:r>
              <a:rPr spc="-45" dirty="0"/>
              <a:t> </a:t>
            </a:r>
            <a:r>
              <a:rPr spc="125" dirty="0"/>
              <a:t>freuen</a:t>
            </a:r>
            <a:r>
              <a:rPr spc="-45" dirty="0"/>
              <a:t> </a:t>
            </a:r>
            <a:r>
              <a:rPr spc="155" dirty="0"/>
              <a:t>sich</a:t>
            </a:r>
            <a:r>
              <a:rPr spc="-45" dirty="0"/>
              <a:t> </a:t>
            </a:r>
            <a:r>
              <a:rPr spc="-55" dirty="0"/>
              <a:t>nach</a:t>
            </a:r>
            <a:r>
              <a:rPr spc="-50" dirty="0"/>
              <a:t> </a:t>
            </a:r>
            <a:r>
              <a:rPr spc="-25" dirty="0"/>
              <a:t>dem </a:t>
            </a:r>
            <a:r>
              <a:rPr spc="229" dirty="0"/>
              <a:t>Karussell</a:t>
            </a:r>
            <a:r>
              <a:rPr spc="-55" dirty="0"/>
              <a:t> </a:t>
            </a:r>
            <a:r>
              <a:rPr spc="70" dirty="0"/>
              <a:t>fahren</a:t>
            </a:r>
            <a:r>
              <a:rPr spc="-55" dirty="0"/>
              <a:t> </a:t>
            </a:r>
            <a:r>
              <a:rPr dirty="0"/>
              <a:t>eben</a:t>
            </a:r>
            <a:r>
              <a:rPr spc="-55" dirty="0"/>
              <a:t> </a:t>
            </a:r>
            <a:r>
              <a:rPr dirty="0"/>
              <a:t>auf</a:t>
            </a:r>
            <a:r>
              <a:rPr spc="-55" dirty="0"/>
              <a:t> </a:t>
            </a:r>
            <a:r>
              <a:rPr spc="-10" dirty="0"/>
              <a:t>ihr...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486361"/>
            <a:ext cx="18288000" cy="9801225"/>
            <a:chOff x="0" y="486361"/>
            <a:chExt cx="18288000" cy="9801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054087"/>
              <a:ext cx="18287999" cy="62329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6010" y="988948"/>
            <a:ext cx="1167892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430"/>
              </a:lnSpc>
              <a:spcBef>
                <a:spcPts val="100"/>
              </a:spcBef>
            </a:pPr>
            <a:r>
              <a:rPr spc="-125" dirty="0"/>
              <a:t>...</a:t>
            </a:r>
            <a:r>
              <a:rPr spc="-100" dirty="0"/>
              <a:t> </a:t>
            </a:r>
            <a:r>
              <a:rPr spc="229" dirty="0"/>
              <a:t>frisch</a:t>
            </a:r>
            <a:r>
              <a:rPr spc="-95" dirty="0"/>
              <a:t> </a:t>
            </a:r>
            <a:r>
              <a:rPr spc="140" dirty="0" err="1"/>
              <a:t>gezapftes</a:t>
            </a:r>
            <a:r>
              <a:rPr spc="-95" dirty="0"/>
              <a:t> </a:t>
            </a:r>
            <a:r>
              <a:rPr spc="215" dirty="0"/>
              <a:t>Bier</a:t>
            </a:r>
            <a:r>
              <a:rPr lang="de-DE" spc="215" dirty="0"/>
              <a:t> und…</a:t>
            </a:r>
            <a:endParaRPr spc="215"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486360"/>
            <a:ext cx="18288000" cy="9801225"/>
            <a:chOff x="0" y="486360"/>
            <a:chExt cx="18288000" cy="9801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054086"/>
              <a:ext cx="18287999" cy="623291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4600" y="756647"/>
            <a:ext cx="15316092" cy="1021522"/>
          </a:xfrm>
          <a:prstGeom prst="rect">
            <a:avLst/>
          </a:prstGeom>
        </p:spPr>
        <p:txBody>
          <a:bodyPr vert="horz" wrap="square" lIns="0" tIns="363943" rIns="0" bIns="0" rtlCol="0">
            <a:spAutoFit/>
          </a:bodyPr>
          <a:lstStyle/>
          <a:p>
            <a:pPr marL="3307715" marR="5080" indent="-855980">
              <a:lnSpc>
                <a:spcPts val="5100"/>
              </a:lnSpc>
              <a:spcBef>
                <a:spcPts val="820"/>
              </a:spcBef>
            </a:pPr>
            <a:r>
              <a:rPr spc="-125" dirty="0"/>
              <a:t>...</a:t>
            </a:r>
            <a:r>
              <a:rPr spc="-85" dirty="0"/>
              <a:t> </a:t>
            </a:r>
            <a:r>
              <a:rPr spc="100" dirty="0" err="1"/>
              <a:t>ihre</a:t>
            </a:r>
            <a:r>
              <a:rPr spc="-80" dirty="0"/>
              <a:t> </a:t>
            </a:r>
            <a:r>
              <a:rPr lang="de-DE" spc="-80" dirty="0"/>
              <a:t>knackige Bratwurst!</a:t>
            </a:r>
            <a:endParaRPr spc="160"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486359"/>
            <a:ext cx="18288000" cy="9801225"/>
            <a:chOff x="0" y="486359"/>
            <a:chExt cx="18288000" cy="9801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828226"/>
              <a:ext cx="18287999" cy="64587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5" r="-454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301557" cy="10287000"/>
          </a:xfrm>
          <a:custGeom>
            <a:avLst/>
            <a:gdLst/>
            <a:ahLst/>
            <a:cxnLst/>
            <a:rect l="l" t="t" r="r" b="b"/>
            <a:pathLst>
              <a:path w="18301557" h="10287000">
                <a:moveTo>
                  <a:pt x="0" y="0"/>
                </a:moveTo>
                <a:lnTo>
                  <a:pt x="18301557" y="0"/>
                </a:lnTo>
                <a:lnTo>
                  <a:pt x="1830155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72699" y="1028700"/>
            <a:ext cx="4343400" cy="7429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13995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1685"/>
              </a:spcBef>
            </a:pPr>
            <a:r>
              <a:rPr sz="2100" b="1" spc="90" dirty="0">
                <a:solidFill>
                  <a:srgbClr val="0D1D60"/>
                </a:solidFill>
                <a:latin typeface="Century Gothic"/>
                <a:cs typeface="Century Gothic"/>
              </a:rPr>
              <a:t>Volksfeste</a:t>
            </a:r>
            <a:r>
              <a:rPr sz="2100" b="1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50" dirty="0">
                <a:solidFill>
                  <a:srgbClr val="0D1D60"/>
                </a:solidFill>
                <a:latin typeface="Century Gothic"/>
                <a:cs typeface="Century Gothic"/>
              </a:rPr>
              <a:t>sind</a:t>
            </a:r>
            <a:r>
              <a:rPr sz="2100" b="1" spc="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50" dirty="0">
                <a:solidFill>
                  <a:srgbClr val="0D1D60"/>
                </a:solidFill>
                <a:latin typeface="Century Gothic"/>
                <a:cs typeface="Century Gothic"/>
              </a:rPr>
              <a:t>Kulturgut</a:t>
            </a:r>
            <a:endParaRPr sz="21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59999" y="2189151"/>
            <a:ext cx="6810375" cy="24828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50"/>
              </a:lnSpc>
              <a:spcBef>
                <a:spcPts val="580"/>
              </a:spcBef>
            </a:pPr>
            <a:r>
              <a:rPr sz="3000" spc="60" dirty="0">
                <a:solidFill>
                  <a:srgbClr val="FFFFFF"/>
                </a:solidFill>
                <a:latin typeface="Verdana"/>
                <a:cs typeface="Verdana"/>
              </a:rPr>
              <a:t>„</a:t>
            </a:r>
            <a:r>
              <a:rPr sz="30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3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deutsche</a:t>
            </a:r>
            <a:r>
              <a:rPr sz="3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spc="135" dirty="0">
                <a:solidFill>
                  <a:srgbClr val="FFFFFF"/>
                </a:solidFill>
                <a:latin typeface="Century Gothic"/>
                <a:cs typeface="Century Gothic"/>
              </a:rPr>
              <a:t>Volksfestkultur </a:t>
            </a:r>
            <a:r>
              <a:rPr sz="30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ist...einzigartig</a:t>
            </a:r>
            <a:r>
              <a:rPr sz="30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entury Gothic"/>
                <a:cs typeface="Century Gothic"/>
              </a:rPr>
              <a:t>auf</a:t>
            </a:r>
            <a:r>
              <a:rPr sz="30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entury Gothic"/>
                <a:cs typeface="Century Gothic"/>
              </a:rPr>
              <a:t>der</a:t>
            </a:r>
            <a:r>
              <a:rPr sz="30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entury Gothic"/>
                <a:cs typeface="Century Gothic"/>
              </a:rPr>
              <a:t>ganzen</a:t>
            </a:r>
            <a:r>
              <a:rPr sz="30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spc="170" dirty="0">
                <a:solidFill>
                  <a:srgbClr val="FFFFFF"/>
                </a:solidFill>
                <a:latin typeface="Century Gothic"/>
                <a:cs typeface="Century Gothic"/>
              </a:rPr>
              <a:t>Welt. </a:t>
            </a:r>
            <a:r>
              <a:rPr sz="3000" spc="-110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Volksfeste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5" dirty="0">
                <a:solidFill>
                  <a:srgbClr val="FFFFFF"/>
                </a:solidFill>
                <a:latin typeface="Verdana"/>
                <a:cs typeface="Verdana"/>
              </a:rPr>
              <a:t>sind</a:t>
            </a:r>
            <a:r>
              <a:rPr sz="30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wesentliches </a:t>
            </a:r>
            <a:r>
              <a:rPr sz="30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Kulturgut</a:t>
            </a:r>
            <a:r>
              <a:rPr sz="30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-16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3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35" dirty="0">
                <a:solidFill>
                  <a:srgbClr val="FFFFFF"/>
                </a:solidFill>
                <a:latin typeface="Verdana"/>
                <a:cs typeface="Verdana"/>
              </a:rPr>
              <a:t>als</a:t>
            </a:r>
            <a:r>
              <a:rPr sz="30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solches</a:t>
            </a:r>
            <a:r>
              <a:rPr sz="3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60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3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der </a:t>
            </a:r>
            <a:r>
              <a:rPr sz="3000" spc="-100" dirty="0">
                <a:solidFill>
                  <a:srgbClr val="FFFFFF"/>
                </a:solidFill>
                <a:latin typeface="Verdana"/>
                <a:cs typeface="Verdana"/>
              </a:rPr>
              <a:t>Bundesregierung</a:t>
            </a:r>
            <a:r>
              <a:rPr sz="30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6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30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7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30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EU </a:t>
            </a:r>
            <a:r>
              <a:rPr sz="3000" b="1" dirty="0">
                <a:solidFill>
                  <a:srgbClr val="FFFFFF"/>
                </a:solidFill>
                <a:latin typeface="Century Gothic"/>
                <a:cs typeface="Century Gothic"/>
              </a:rPr>
              <a:t>anerkannt</a:t>
            </a:r>
            <a:r>
              <a:rPr sz="3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entury Gothic"/>
                <a:cs typeface="Century Gothic"/>
              </a:rPr>
              <a:t>und</a:t>
            </a:r>
            <a:r>
              <a:rPr sz="3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spc="100" dirty="0">
                <a:solidFill>
                  <a:srgbClr val="FFFFFF"/>
                </a:solidFill>
                <a:latin typeface="Century Gothic"/>
                <a:cs typeface="Century Gothic"/>
              </a:rPr>
              <a:t>schützenswert.</a:t>
            </a:r>
            <a:r>
              <a:rPr sz="3000" spc="100" dirty="0">
                <a:solidFill>
                  <a:srgbClr val="FFFFFF"/>
                </a:solidFill>
                <a:latin typeface="Verdana"/>
                <a:cs typeface="Verdana"/>
              </a:rPr>
              <a:t>“</a:t>
            </a:r>
            <a:endParaRPr sz="3000" dirty="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0540365" cy="10287000"/>
            <a:chOff x="0" y="0"/>
            <a:chExt cx="10540365" cy="10287000"/>
          </a:xfrm>
        </p:grpSpPr>
        <p:sp>
          <p:nvSpPr>
            <p:cNvPr id="6" name="object 6"/>
            <p:cNvSpPr/>
            <p:nvPr/>
          </p:nvSpPr>
          <p:spPr>
            <a:xfrm>
              <a:off x="10177461" y="5143499"/>
              <a:ext cx="358140" cy="0"/>
            </a:xfrm>
            <a:custGeom>
              <a:avLst/>
              <a:gdLst/>
              <a:ahLst/>
              <a:cxnLst/>
              <a:rect l="l" t="t" r="r" b="b"/>
              <a:pathLst>
                <a:path w="358140">
                  <a:moveTo>
                    <a:pt x="0" y="0"/>
                  </a:moveTo>
                  <a:lnTo>
                    <a:pt x="357832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10286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177461" y="9438428"/>
              <a:ext cx="358140" cy="0"/>
            </a:xfrm>
            <a:custGeom>
              <a:avLst/>
              <a:gdLst/>
              <a:ahLst/>
              <a:cxnLst/>
              <a:rect l="l" t="t" r="r" b="b"/>
              <a:pathLst>
                <a:path w="358140">
                  <a:moveTo>
                    <a:pt x="0" y="0"/>
                  </a:moveTo>
                  <a:lnTo>
                    <a:pt x="357832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642978" y="5013356"/>
            <a:ext cx="595630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30" dirty="0">
                <a:solidFill>
                  <a:srgbClr val="FFFFFF"/>
                </a:solidFill>
                <a:latin typeface="Verdana"/>
                <a:cs typeface="Verdana"/>
              </a:rPr>
              <a:t>Wir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zitieren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Beschluss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des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Verdana"/>
                <a:cs typeface="Verdana"/>
              </a:rPr>
              <a:t>Deutschen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Bundestages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aus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45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FFFFF"/>
                </a:solidFill>
                <a:latin typeface="Verdana"/>
                <a:cs typeface="Verdana"/>
              </a:rPr>
              <a:t>Jahr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2000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59999" y="6700025"/>
            <a:ext cx="6760209" cy="283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384">
              <a:lnSpc>
                <a:spcPct val="137100"/>
              </a:lnSpc>
              <a:spcBef>
                <a:spcPts val="100"/>
              </a:spcBef>
            </a:pPr>
            <a:r>
              <a:rPr sz="1550" spc="-165" dirty="0">
                <a:solidFill>
                  <a:srgbClr val="FFFFFF"/>
                </a:solidFill>
                <a:latin typeface="Verdana"/>
                <a:cs typeface="Verdana"/>
              </a:rPr>
              <a:t>„(…)</a:t>
            </a:r>
            <a:r>
              <a:rPr sz="155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35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Gerichte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haben</a:t>
            </a:r>
            <a:r>
              <a:rPr sz="155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0" dirty="0">
                <a:solidFill>
                  <a:srgbClr val="FFFFFF"/>
                </a:solidFill>
                <a:latin typeface="Verdana"/>
                <a:cs typeface="Verdana"/>
              </a:rPr>
              <a:t>seit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90" dirty="0">
                <a:solidFill>
                  <a:srgbClr val="FFFFFF"/>
                </a:solidFill>
                <a:latin typeface="Verdana"/>
                <a:cs typeface="Verdana"/>
              </a:rPr>
              <a:t>jeher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bei</a:t>
            </a:r>
            <a:r>
              <a:rPr sz="155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70" dirty="0">
                <a:solidFill>
                  <a:srgbClr val="FFFFFF"/>
                </a:solidFill>
                <a:latin typeface="Verdana"/>
                <a:cs typeface="Verdana"/>
              </a:rPr>
              <a:t>Ausrichtung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90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traditionellen </a:t>
            </a:r>
            <a:r>
              <a:rPr sz="1550" b="1" dirty="0">
                <a:solidFill>
                  <a:srgbClr val="FFFFFF"/>
                </a:solidFill>
                <a:latin typeface="Century Gothic"/>
                <a:cs typeface="Century Gothic"/>
              </a:rPr>
              <a:t>und</a:t>
            </a:r>
            <a:r>
              <a:rPr sz="1550" b="1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50" b="1" dirty="0">
                <a:solidFill>
                  <a:srgbClr val="FFFFFF"/>
                </a:solidFill>
                <a:latin typeface="Century Gothic"/>
                <a:cs typeface="Century Gothic"/>
              </a:rPr>
              <a:t>traditionsbildenden</a:t>
            </a:r>
            <a:r>
              <a:rPr sz="1550" b="1" spc="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50" spc="-30" dirty="0">
                <a:solidFill>
                  <a:srgbClr val="FFFFFF"/>
                </a:solidFill>
                <a:latin typeface="Verdana"/>
                <a:cs typeface="Verdana"/>
              </a:rPr>
              <a:t>Volksfesten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Weihnachtsmärkten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Verdana"/>
                <a:cs typeface="Verdana"/>
              </a:rPr>
              <a:t>den </a:t>
            </a:r>
            <a:r>
              <a:rPr sz="1550" spc="-75" dirty="0">
                <a:solidFill>
                  <a:srgbClr val="FFFFFF"/>
                </a:solidFill>
                <a:latin typeface="Verdana"/>
                <a:cs typeface="Verdana"/>
              </a:rPr>
              <a:t>Charakter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155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60" dirty="0">
                <a:solidFill>
                  <a:srgbClr val="FFFFFF"/>
                </a:solidFill>
                <a:latin typeface="Verdana"/>
                <a:cs typeface="Verdana"/>
              </a:rPr>
              <a:t>freien</a:t>
            </a:r>
            <a:r>
              <a:rPr sz="155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55" dirty="0">
                <a:solidFill>
                  <a:srgbClr val="FFFFFF"/>
                </a:solidFill>
                <a:latin typeface="Verdana"/>
                <a:cs typeface="Verdana"/>
              </a:rPr>
              <a:t>Selbstverwaltungsaufgabe</a:t>
            </a:r>
            <a:r>
              <a:rPr sz="155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155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Verdana"/>
                <a:cs typeface="Verdana"/>
              </a:rPr>
              <a:t>der </a:t>
            </a:r>
            <a:r>
              <a:rPr sz="1550" b="1" dirty="0">
                <a:solidFill>
                  <a:srgbClr val="FFFFFF"/>
                </a:solidFill>
                <a:latin typeface="Century Gothic"/>
                <a:cs typeface="Century Gothic"/>
              </a:rPr>
              <a:t>Daseinsvorsorge</a:t>
            </a:r>
            <a:r>
              <a:rPr sz="1550" b="1" spc="2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50" spc="-60" dirty="0">
                <a:solidFill>
                  <a:srgbClr val="FFFFFF"/>
                </a:solidFill>
                <a:latin typeface="Verdana"/>
                <a:cs typeface="Verdana"/>
              </a:rPr>
              <a:t>hervorgehoben</a:t>
            </a:r>
            <a:r>
              <a:rPr sz="1550" spc="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15" dirty="0">
                <a:solidFill>
                  <a:srgbClr val="FFFFFF"/>
                </a:solidFill>
                <a:latin typeface="Verdana"/>
                <a:cs typeface="Verdana"/>
              </a:rPr>
              <a:t>(…).</a:t>
            </a:r>
            <a:r>
              <a:rPr sz="1550" spc="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1550" spc="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b="1" dirty="0">
                <a:solidFill>
                  <a:srgbClr val="FFFFFF"/>
                </a:solidFill>
                <a:latin typeface="Century Gothic"/>
                <a:cs typeface="Century Gothic"/>
              </a:rPr>
              <a:t>sozialen</a:t>
            </a:r>
            <a:r>
              <a:rPr sz="1550" b="1" spc="2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50" b="1" dirty="0">
                <a:solidFill>
                  <a:srgbClr val="FFFFFF"/>
                </a:solidFill>
                <a:latin typeface="Century Gothic"/>
                <a:cs typeface="Century Gothic"/>
              </a:rPr>
              <a:t>Gesichtspunkte</a:t>
            </a:r>
            <a:r>
              <a:rPr sz="1550" b="1" spc="2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Verdana"/>
                <a:cs typeface="Verdana"/>
              </a:rPr>
              <a:t>wie </a:t>
            </a:r>
            <a:r>
              <a:rPr sz="1550" spc="-70" dirty="0">
                <a:solidFill>
                  <a:srgbClr val="FFFFFF"/>
                </a:solidFill>
                <a:latin typeface="Verdana"/>
                <a:cs typeface="Verdana"/>
              </a:rPr>
              <a:t>Veranstaltung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90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70" dirty="0">
                <a:solidFill>
                  <a:srgbClr val="FFFFFF"/>
                </a:solidFill>
                <a:latin typeface="Verdana"/>
                <a:cs typeface="Verdana"/>
              </a:rPr>
              <a:t>Altennachmittagen,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das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 Auftreten</a:t>
            </a:r>
            <a:r>
              <a:rPr sz="155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90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Musikkapellen 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und 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das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0" dirty="0">
                <a:solidFill>
                  <a:srgbClr val="FFFFFF"/>
                </a:solidFill>
                <a:latin typeface="Verdana"/>
                <a:cs typeface="Verdana"/>
              </a:rPr>
              <a:t>Bestehen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90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Kindernachmittagen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35" dirty="0">
                <a:solidFill>
                  <a:srgbClr val="FFFFFF"/>
                </a:solidFill>
                <a:latin typeface="Verdana"/>
                <a:cs typeface="Verdana"/>
              </a:rPr>
              <a:t>spielen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bei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derartigen 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Veranstaltungen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50" dirty="0">
                <a:solidFill>
                  <a:srgbClr val="FFFFFF"/>
                </a:solidFill>
                <a:latin typeface="Verdana"/>
                <a:cs typeface="Verdana"/>
              </a:rPr>
              <a:t>eine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erhebliche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Verdana"/>
                <a:cs typeface="Verdana"/>
              </a:rPr>
              <a:t>Rolle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(…)“</a:t>
            </a:r>
            <a:endParaRPr sz="155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sz="1550" dirty="0">
              <a:latin typeface="Verdana"/>
              <a:cs typeface="Verdana"/>
            </a:endParaRPr>
          </a:p>
          <a:p>
            <a:pPr marL="495300">
              <a:lnSpc>
                <a:spcPct val="100000"/>
              </a:lnSpc>
            </a:pPr>
            <a:r>
              <a:rPr sz="1300" spc="-30" dirty="0">
                <a:solidFill>
                  <a:srgbClr val="FFFFFF"/>
                </a:solidFill>
                <a:latin typeface="Verdana"/>
                <a:cs typeface="Verdana"/>
              </a:rPr>
              <a:t>Wir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zitieren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aus </a:t>
            </a:r>
            <a:r>
              <a:rPr sz="1300" spc="-45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Urteil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des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Bundesverwaltungsgerichtes,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Verdana"/>
                <a:cs typeface="Verdana"/>
              </a:rPr>
              <a:t>BVerwG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8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10.08</a:t>
            </a:r>
            <a:endParaRPr sz="13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72699" y="5605056"/>
            <a:ext cx="4343400" cy="7429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13995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1685"/>
              </a:spcBef>
            </a:pPr>
            <a:r>
              <a:rPr sz="2100" b="1" spc="90" dirty="0">
                <a:solidFill>
                  <a:srgbClr val="0D1D60"/>
                </a:solidFill>
                <a:latin typeface="Century Gothic"/>
                <a:cs typeface="Century Gothic"/>
              </a:rPr>
              <a:t>Volksfeste</a:t>
            </a:r>
            <a:r>
              <a:rPr sz="2100" b="1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50" dirty="0">
                <a:solidFill>
                  <a:srgbClr val="0D1D60"/>
                </a:solidFill>
                <a:latin typeface="Century Gothic"/>
                <a:cs typeface="Century Gothic"/>
              </a:rPr>
              <a:t>sind</a:t>
            </a:r>
            <a:r>
              <a:rPr sz="2100" b="1" spc="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40" dirty="0">
                <a:solidFill>
                  <a:srgbClr val="0D1D60"/>
                </a:solidFill>
                <a:latin typeface="Century Gothic"/>
                <a:cs typeface="Century Gothic"/>
              </a:rPr>
              <a:t>“Zuhause”</a:t>
            </a:r>
            <a:endParaRPr sz="2100">
              <a:latin typeface="Century Gothic"/>
              <a:cs typeface="Century Gothic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0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725" y="0"/>
              <a:ext cx="13630274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765624" cy="10286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700" y="3007718"/>
            <a:ext cx="4374515" cy="8039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R="32384" algn="ctr">
              <a:lnSpc>
                <a:spcPct val="100000"/>
              </a:lnSpc>
              <a:spcBef>
                <a:spcPts val="1630"/>
              </a:spcBef>
            </a:pPr>
            <a:r>
              <a:rPr sz="2550" spc="225" dirty="0">
                <a:solidFill>
                  <a:srgbClr val="0D1D60"/>
                </a:solidFill>
              </a:rPr>
              <a:t>Wir</a:t>
            </a:r>
            <a:r>
              <a:rPr sz="2550" spc="130" dirty="0">
                <a:solidFill>
                  <a:srgbClr val="0D1D60"/>
                </a:solidFill>
              </a:rPr>
              <a:t> </a:t>
            </a:r>
            <a:r>
              <a:rPr sz="2550" dirty="0">
                <a:solidFill>
                  <a:srgbClr val="0D1D60"/>
                </a:solidFill>
              </a:rPr>
              <a:t>sprechen</a:t>
            </a:r>
            <a:r>
              <a:rPr sz="2550" spc="135" dirty="0">
                <a:solidFill>
                  <a:srgbClr val="0D1D60"/>
                </a:solidFill>
              </a:rPr>
              <a:t> </a:t>
            </a:r>
            <a:r>
              <a:rPr sz="2550" spc="-20" dirty="0">
                <a:solidFill>
                  <a:srgbClr val="0D1D60"/>
                </a:solidFill>
              </a:rPr>
              <a:t>über</a:t>
            </a:r>
            <a:endParaRPr sz="2550"/>
          </a:p>
        </p:txBody>
      </p:sp>
      <p:sp>
        <p:nvSpPr>
          <p:cNvPr id="6" name="object 6"/>
          <p:cNvSpPr txBox="1"/>
          <p:nvPr/>
        </p:nvSpPr>
        <p:spPr>
          <a:xfrm>
            <a:off x="1016000" y="6464137"/>
            <a:ext cx="6319520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50" dirty="0">
                <a:solidFill>
                  <a:srgbClr val="FFFFFF"/>
                </a:solidFill>
                <a:latin typeface="Verdana"/>
                <a:cs typeface="Verdana"/>
              </a:rPr>
              <a:t>Was</a:t>
            </a:r>
            <a:r>
              <a:rPr sz="3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95" dirty="0">
                <a:solidFill>
                  <a:srgbClr val="FFFFFF"/>
                </a:solidFill>
                <a:latin typeface="Verdana"/>
                <a:cs typeface="Verdana"/>
              </a:rPr>
              <a:t>haben</a:t>
            </a:r>
            <a:r>
              <a:rPr sz="3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145" dirty="0">
                <a:solidFill>
                  <a:srgbClr val="FFFFFF"/>
                </a:solidFill>
                <a:latin typeface="Verdana"/>
                <a:cs typeface="Verdana"/>
              </a:rPr>
              <a:t>wir</a:t>
            </a:r>
            <a:r>
              <a:rPr sz="3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80" dirty="0">
                <a:solidFill>
                  <a:srgbClr val="FFFFFF"/>
                </a:solidFill>
                <a:latin typeface="Verdana"/>
                <a:cs typeface="Verdana"/>
              </a:rPr>
              <a:t>erreicht?</a:t>
            </a:r>
            <a:r>
              <a:rPr sz="3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endParaRPr lang="de-DE" sz="3600" spc="-15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20" dirty="0">
                <a:solidFill>
                  <a:srgbClr val="FFFFFF"/>
                </a:solidFill>
                <a:latin typeface="Verdana"/>
                <a:cs typeface="Verdana"/>
              </a:rPr>
              <a:t>Wo</a:t>
            </a:r>
            <a:r>
              <a:rPr sz="3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40" dirty="0">
                <a:solidFill>
                  <a:srgbClr val="FFFFFF"/>
                </a:solidFill>
                <a:latin typeface="Verdana"/>
                <a:cs typeface="Verdana"/>
              </a:rPr>
              <a:t>wollen</a:t>
            </a:r>
            <a:r>
              <a:rPr sz="3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145" dirty="0">
                <a:solidFill>
                  <a:srgbClr val="FFFFFF"/>
                </a:solidFill>
                <a:latin typeface="Verdana"/>
                <a:cs typeface="Verdana"/>
              </a:rPr>
              <a:t>wir</a:t>
            </a:r>
            <a:r>
              <a:rPr sz="3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75" dirty="0">
                <a:solidFill>
                  <a:srgbClr val="FFFFFF"/>
                </a:solidFill>
                <a:latin typeface="Verdana"/>
                <a:cs typeface="Verdana"/>
              </a:rPr>
              <a:t>hin?</a:t>
            </a:r>
            <a:endParaRPr sz="36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6000" y="4027385"/>
            <a:ext cx="6624955" cy="1926589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>
              <a:lnSpc>
                <a:spcPts val="7050"/>
              </a:lnSpc>
              <a:spcBef>
                <a:spcPts val="1060"/>
              </a:spcBef>
            </a:pPr>
            <a:r>
              <a:rPr sz="6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Nachhaltigkeit </a:t>
            </a:r>
            <a:r>
              <a:rPr sz="6600" b="1" dirty="0">
                <a:solidFill>
                  <a:srgbClr val="FFFFFF"/>
                </a:solidFill>
                <a:latin typeface="Century Gothic"/>
                <a:cs typeface="Century Gothic"/>
              </a:rPr>
              <a:t>auf</a:t>
            </a:r>
            <a:r>
              <a:rPr sz="66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290" dirty="0">
                <a:solidFill>
                  <a:srgbClr val="FFFFFF"/>
                </a:solidFill>
                <a:latin typeface="Century Gothic"/>
                <a:cs typeface="Century Gothic"/>
              </a:rPr>
              <a:t>Volksfesten</a:t>
            </a:r>
            <a:endParaRPr sz="6600">
              <a:latin typeface="Century Gothic"/>
              <a:cs typeface="Century Gothic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28700" y="486359"/>
            <a:ext cx="4417695" cy="5755005"/>
            <a:chOff x="1028700" y="486359"/>
            <a:chExt cx="4417695" cy="5755005"/>
          </a:xfrm>
        </p:grpSpPr>
        <p:sp>
          <p:nvSpPr>
            <p:cNvPr id="9" name="object 9"/>
            <p:cNvSpPr/>
            <p:nvPr/>
          </p:nvSpPr>
          <p:spPr>
            <a:xfrm>
              <a:off x="1028700" y="6222128"/>
              <a:ext cx="4417695" cy="0"/>
            </a:xfrm>
            <a:custGeom>
              <a:avLst/>
              <a:gdLst/>
              <a:ahLst/>
              <a:cxnLst/>
              <a:rect l="l" t="t" r="r" b="b"/>
              <a:pathLst>
                <a:path w="4417695">
                  <a:moveTo>
                    <a:pt x="0" y="0"/>
                  </a:moveTo>
                  <a:lnTo>
                    <a:pt x="441708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63882" y="2122678"/>
              <a:ext cx="5353049" cy="59721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96196" y="2105989"/>
              <a:ext cx="4190999" cy="60102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48737" y="8590292"/>
              <a:ext cx="7306945" cy="378460"/>
            </a:xfrm>
            <a:custGeom>
              <a:avLst/>
              <a:gdLst/>
              <a:ahLst/>
              <a:cxnLst/>
              <a:rect l="l" t="t" r="r" b="b"/>
              <a:pathLst>
                <a:path w="7306944" h="378459">
                  <a:moveTo>
                    <a:pt x="7306551" y="190093"/>
                  </a:moveTo>
                  <a:lnTo>
                    <a:pt x="7302538" y="150406"/>
                  </a:lnTo>
                  <a:lnTo>
                    <a:pt x="7288936" y="110655"/>
                  </a:lnTo>
                  <a:lnTo>
                    <a:pt x="7262901" y="69951"/>
                  </a:lnTo>
                  <a:lnTo>
                    <a:pt x="7227379" y="36791"/>
                  </a:lnTo>
                  <a:lnTo>
                    <a:pt x="7192873" y="17716"/>
                  </a:lnTo>
                  <a:lnTo>
                    <a:pt x="7153745" y="6286"/>
                  </a:lnTo>
                  <a:lnTo>
                    <a:pt x="7119099" y="2641"/>
                  </a:lnTo>
                  <a:lnTo>
                    <a:pt x="7102043" y="3543"/>
                  </a:lnTo>
                  <a:lnTo>
                    <a:pt x="7054380" y="14122"/>
                  </a:lnTo>
                  <a:lnTo>
                    <a:pt x="7016851" y="32740"/>
                  </a:lnTo>
                  <a:lnTo>
                    <a:pt x="6986676" y="58026"/>
                  </a:lnTo>
                  <a:lnTo>
                    <a:pt x="6957276" y="95415"/>
                  </a:lnTo>
                  <a:lnTo>
                    <a:pt x="6941223" y="131064"/>
                  </a:lnTo>
                  <a:lnTo>
                    <a:pt x="6935622" y="152514"/>
                  </a:lnTo>
                  <a:lnTo>
                    <a:pt x="5705157" y="152514"/>
                  </a:lnTo>
                  <a:lnTo>
                    <a:pt x="5694438" y="115316"/>
                  </a:lnTo>
                  <a:lnTo>
                    <a:pt x="5653925" y="54914"/>
                  </a:lnTo>
                  <a:lnTo>
                    <a:pt x="5595163" y="15074"/>
                  </a:lnTo>
                  <a:lnTo>
                    <a:pt x="5521376" y="0"/>
                  </a:lnTo>
                  <a:lnTo>
                    <a:pt x="5483822" y="3873"/>
                  </a:lnTo>
                  <a:lnTo>
                    <a:pt x="5417604" y="31572"/>
                  </a:lnTo>
                  <a:lnTo>
                    <a:pt x="5365864" y="82880"/>
                  </a:lnTo>
                  <a:lnTo>
                    <a:pt x="5338356" y="147789"/>
                  </a:lnTo>
                  <a:lnTo>
                    <a:pt x="5337797" y="152514"/>
                  </a:lnTo>
                  <a:lnTo>
                    <a:pt x="3922534" y="152514"/>
                  </a:lnTo>
                  <a:lnTo>
                    <a:pt x="3909149" y="111277"/>
                  </a:lnTo>
                  <a:lnTo>
                    <a:pt x="3888257" y="76987"/>
                  </a:lnTo>
                  <a:lnTo>
                    <a:pt x="3860088" y="47167"/>
                  </a:lnTo>
                  <a:lnTo>
                    <a:pt x="3820350" y="21526"/>
                  </a:lnTo>
                  <a:lnTo>
                    <a:pt x="3771646" y="6896"/>
                  </a:lnTo>
                  <a:lnTo>
                    <a:pt x="3746220" y="3251"/>
                  </a:lnTo>
                  <a:lnTo>
                    <a:pt x="3739299" y="3251"/>
                  </a:lnTo>
                  <a:lnTo>
                    <a:pt x="3689883" y="9893"/>
                  </a:lnTo>
                  <a:lnTo>
                    <a:pt x="3647656" y="27749"/>
                  </a:lnTo>
                  <a:lnTo>
                    <a:pt x="3612985" y="52768"/>
                  </a:lnTo>
                  <a:lnTo>
                    <a:pt x="3586048" y="82905"/>
                  </a:lnTo>
                  <a:lnTo>
                    <a:pt x="3566922" y="116928"/>
                  </a:lnTo>
                  <a:lnTo>
                    <a:pt x="3556444" y="152514"/>
                  </a:lnTo>
                  <a:lnTo>
                    <a:pt x="2263127" y="152514"/>
                  </a:lnTo>
                  <a:lnTo>
                    <a:pt x="2249640" y="111036"/>
                  </a:lnTo>
                  <a:lnTo>
                    <a:pt x="2224722" y="72580"/>
                  </a:lnTo>
                  <a:lnTo>
                    <a:pt x="2187854" y="37744"/>
                  </a:lnTo>
                  <a:lnTo>
                    <a:pt x="2153094" y="18567"/>
                  </a:lnTo>
                  <a:lnTo>
                    <a:pt x="2114207" y="7239"/>
                  </a:lnTo>
                  <a:lnTo>
                    <a:pt x="2080133" y="3835"/>
                  </a:lnTo>
                  <a:lnTo>
                    <a:pt x="2046046" y="7239"/>
                  </a:lnTo>
                  <a:lnTo>
                    <a:pt x="1985822" y="29133"/>
                  </a:lnTo>
                  <a:lnTo>
                    <a:pt x="1946402" y="60528"/>
                  </a:lnTo>
                  <a:lnTo>
                    <a:pt x="1922119" y="90182"/>
                  </a:lnTo>
                  <a:lnTo>
                    <a:pt x="1904517" y="125768"/>
                  </a:lnTo>
                  <a:lnTo>
                    <a:pt x="1897126" y="152514"/>
                  </a:lnTo>
                  <a:lnTo>
                    <a:pt x="370979" y="152514"/>
                  </a:lnTo>
                  <a:lnTo>
                    <a:pt x="360172" y="115201"/>
                  </a:lnTo>
                  <a:lnTo>
                    <a:pt x="319989" y="55613"/>
                  </a:lnTo>
                  <a:lnTo>
                    <a:pt x="260413" y="15443"/>
                  </a:lnTo>
                  <a:lnTo>
                    <a:pt x="187452" y="711"/>
                  </a:lnTo>
                  <a:lnTo>
                    <a:pt x="149288" y="4902"/>
                  </a:lnTo>
                  <a:lnTo>
                    <a:pt x="83019" y="32346"/>
                  </a:lnTo>
                  <a:lnTo>
                    <a:pt x="31635" y="83743"/>
                  </a:lnTo>
                  <a:lnTo>
                    <a:pt x="4178" y="150012"/>
                  </a:lnTo>
                  <a:lnTo>
                    <a:pt x="0" y="188163"/>
                  </a:lnTo>
                  <a:lnTo>
                    <a:pt x="444" y="201015"/>
                  </a:lnTo>
                  <a:lnTo>
                    <a:pt x="14732" y="261124"/>
                  </a:lnTo>
                  <a:lnTo>
                    <a:pt x="39052" y="302717"/>
                  </a:lnTo>
                  <a:lnTo>
                    <a:pt x="92837" y="350024"/>
                  </a:lnTo>
                  <a:lnTo>
                    <a:pt x="162013" y="373900"/>
                  </a:lnTo>
                  <a:lnTo>
                    <a:pt x="200964" y="374840"/>
                  </a:lnTo>
                  <a:lnTo>
                    <a:pt x="237274" y="368922"/>
                  </a:lnTo>
                  <a:lnTo>
                    <a:pt x="301993" y="336562"/>
                  </a:lnTo>
                  <a:lnTo>
                    <a:pt x="349300" y="282778"/>
                  </a:lnTo>
                  <a:lnTo>
                    <a:pt x="368935" y="230809"/>
                  </a:lnTo>
                  <a:lnTo>
                    <a:pt x="1897468" y="230809"/>
                  </a:lnTo>
                  <a:lnTo>
                    <a:pt x="1912213" y="273786"/>
                  </a:lnTo>
                  <a:lnTo>
                    <a:pt x="1942363" y="318363"/>
                  </a:lnTo>
                  <a:lnTo>
                    <a:pt x="1978787" y="349034"/>
                  </a:lnTo>
                  <a:lnTo>
                    <a:pt x="2024240" y="369570"/>
                  </a:lnTo>
                  <a:lnTo>
                    <a:pt x="2074341" y="377926"/>
                  </a:lnTo>
                  <a:lnTo>
                    <a:pt x="2089454" y="378180"/>
                  </a:lnTo>
                  <a:lnTo>
                    <a:pt x="2100021" y="377786"/>
                  </a:lnTo>
                  <a:lnTo>
                    <a:pt x="2137676" y="369798"/>
                  </a:lnTo>
                  <a:lnTo>
                    <a:pt x="2181212" y="349237"/>
                  </a:lnTo>
                  <a:lnTo>
                    <a:pt x="2218601" y="317677"/>
                  </a:lnTo>
                  <a:lnTo>
                    <a:pt x="2241994" y="285889"/>
                  </a:lnTo>
                  <a:lnTo>
                    <a:pt x="2258149" y="249364"/>
                  </a:lnTo>
                  <a:lnTo>
                    <a:pt x="2262721" y="230809"/>
                  </a:lnTo>
                  <a:lnTo>
                    <a:pt x="3556597" y="230809"/>
                  </a:lnTo>
                  <a:lnTo>
                    <a:pt x="3581489" y="290461"/>
                  </a:lnTo>
                  <a:lnTo>
                    <a:pt x="3605847" y="322275"/>
                  </a:lnTo>
                  <a:lnTo>
                    <a:pt x="3640620" y="350113"/>
                  </a:lnTo>
                  <a:lnTo>
                    <a:pt x="3681006" y="368935"/>
                  </a:lnTo>
                  <a:lnTo>
                    <a:pt x="3728770" y="377875"/>
                  </a:lnTo>
                  <a:lnTo>
                    <a:pt x="3762362" y="376732"/>
                  </a:lnTo>
                  <a:lnTo>
                    <a:pt x="3824897" y="357352"/>
                  </a:lnTo>
                  <a:lnTo>
                    <a:pt x="3858895" y="335546"/>
                  </a:lnTo>
                  <a:lnTo>
                    <a:pt x="3887597" y="305625"/>
                  </a:lnTo>
                  <a:lnTo>
                    <a:pt x="3911333" y="264642"/>
                  </a:lnTo>
                  <a:lnTo>
                    <a:pt x="3922052" y="230809"/>
                  </a:lnTo>
                  <a:lnTo>
                    <a:pt x="5338915" y="230809"/>
                  </a:lnTo>
                  <a:lnTo>
                    <a:pt x="5358650" y="279996"/>
                  </a:lnTo>
                  <a:lnTo>
                    <a:pt x="5401716" y="331724"/>
                  </a:lnTo>
                  <a:lnTo>
                    <a:pt x="5459641" y="364388"/>
                  </a:lnTo>
                  <a:lnTo>
                    <a:pt x="5532018" y="374573"/>
                  </a:lnTo>
                  <a:lnTo>
                    <a:pt x="5568607" y="368884"/>
                  </a:lnTo>
                  <a:lnTo>
                    <a:pt x="5635917" y="335851"/>
                  </a:lnTo>
                  <a:lnTo>
                    <a:pt x="5682793" y="282829"/>
                  </a:lnTo>
                  <a:lnTo>
                    <a:pt x="5702592" y="230809"/>
                  </a:lnTo>
                  <a:lnTo>
                    <a:pt x="6936562" y="230809"/>
                  </a:lnTo>
                  <a:lnTo>
                    <a:pt x="6961276" y="289839"/>
                  </a:lnTo>
                  <a:lnTo>
                    <a:pt x="6985635" y="321652"/>
                  </a:lnTo>
                  <a:lnTo>
                    <a:pt x="7020420" y="349504"/>
                  </a:lnTo>
                  <a:lnTo>
                    <a:pt x="7060793" y="368325"/>
                  </a:lnTo>
                  <a:lnTo>
                    <a:pt x="7108571" y="377253"/>
                  </a:lnTo>
                  <a:lnTo>
                    <a:pt x="7142150" y="376110"/>
                  </a:lnTo>
                  <a:lnTo>
                    <a:pt x="7204684" y="356730"/>
                  </a:lnTo>
                  <a:lnTo>
                    <a:pt x="7246010" y="328168"/>
                  </a:lnTo>
                  <a:lnTo>
                    <a:pt x="7279805" y="287375"/>
                  </a:lnTo>
                  <a:lnTo>
                    <a:pt x="7296810" y="248691"/>
                  </a:lnTo>
                  <a:lnTo>
                    <a:pt x="7304837" y="215531"/>
                  </a:lnTo>
                  <a:lnTo>
                    <a:pt x="7306551" y="1900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333425" y="8097589"/>
              <a:ext cx="0" cy="657225"/>
            </a:xfrm>
            <a:custGeom>
              <a:avLst/>
              <a:gdLst/>
              <a:ahLst/>
              <a:cxnLst/>
              <a:rect l="l" t="t" r="r" b="b"/>
              <a:pathLst>
                <a:path h="657225">
                  <a:moveTo>
                    <a:pt x="0" y="0"/>
                  </a:moveTo>
                  <a:lnTo>
                    <a:pt x="0" y="656842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8513" y="8114278"/>
              <a:ext cx="0" cy="657225"/>
            </a:xfrm>
            <a:custGeom>
              <a:avLst/>
              <a:gdLst/>
              <a:ahLst/>
              <a:cxnLst/>
              <a:rect l="l" t="t" r="r" b="b"/>
              <a:pathLst>
                <a:path h="657225">
                  <a:moveTo>
                    <a:pt x="0" y="0"/>
                  </a:moveTo>
                  <a:lnTo>
                    <a:pt x="0" y="656842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37590" y="4159732"/>
              <a:ext cx="327660" cy="1130935"/>
            </a:xfrm>
            <a:custGeom>
              <a:avLst/>
              <a:gdLst/>
              <a:ahLst/>
              <a:cxnLst/>
              <a:rect l="l" t="t" r="r" b="b"/>
              <a:pathLst>
                <a:path w="327659" h="1130935">
                  <a:moveTo>
                    <a:pt x="327367" y="1102893"/>
                  </a:moveTo>
                  <a:lnTo>
                    <a:pt x="299859" y="1047229"/>
                  </a:lnTo>
                  <a:lnTo>
                    <a:pt x="265341" y="1008024"/>
                  </a:lnTo>
                  <a:lnTo>
                    <a:pt x="247269" y="987348"/>
                  </a:lnTo>
                  <a:lnTo>
                    <a:pt x="228714" y="967257"/>
                  </a:lnTo>
                  <a:lnTo>
                    <a:pt x="209664" y="947597"/>
                  </a:lnTo>
                  <a:lnTo>
                    <a:pt x="200787" y="938847"/>
                  </a:lnTo>
                  <a:lnTo>
                    <a:pt x="294589" y="814590"/>
                  </a:lnTo>
                  <a:lnTo>
                    <a:pt x="297484" y="800188"/>
                  </a:lnTo>
                  <a:lnTo>
                    <a:pt x="289090" y="788123"/>
                  </a:lnTo>
                  <a:lnTo>
                    <a:pt x="275336" y="783069"/>
                  </a:lnTo>
                  <a:lnTo>
                    <a:pt x="262216" y="789686"/>
                  </a:lnTo>
                  <a:lnTo>
                    <a:pt x="169354" y="908951"/>
                  </a:lnTo>
                  <a:lnTo>
                    <a:pt x="150634" y="891489"/>
                  </a:lnTo>
                  <a:lnTo>
                    <a:pt x="110477" y="856094"/>
                  </a:lnTo>
                  <a:lnTo>
                    <a:pt x="69151" y="822223"/>
                  </a:lnTo>
                  <a:lnTo>
                    <a:pt x="26225" y="790079"/>
                  </a:lnTo>
                  <a:lnTo>
                    <a:pt x="13868" y="787552"/>
                  </a:lnTo>
                  <a:lnTo>
                    <a:pt x="4089" y="794397"/>
                  </a:lnTo>
                  <a:lnTo>
                    <a:pt x="0" y="806005"/>
                  </a:lnTo>
                  <a:lnTo>
                    <a:pt x="4762" y="817702"/>
                  </a:lnTo>
                  <a:lnTo>
                    <a:pt x="78879" y="891070"/>
                  </a:lnTo>
                  <a:lnTo>
                    <a:pt x="115684" y="928039"/>
                  </a:lnTo>
                  <a:lnTo>
                    <a:pt x="137134" y="950341"/>
                  </a:lnTo>
                  <a:lnTo>
                    <a:pt x="134658" y="953528"/>
                  </a:lnTo>
                  <a:lnTo>
                    <a:pt x="88150" y="1012367"/>
                  </a:lnTo>
                  <a:lnTo>
                    <a:pt x="72644" y="1032154"/>
                  </a:lnTo>
                  <a:lnTo>
                    <a:pt x="64808" y="1042441"/>
                  </a:lnTo>
                  <a:lnTo>
                    <a:pt x="57086" y="1052880"/>
                  </a:lnTo>
                  <a:lnTo>
                    <a:pt x="49441" y="1063459"/>
                  </a:lnTo>
                  <a:lnTo>
                    <a:pt x="41821" y="1074178"/>
                  </a:lnTo>
                  <a:lnTo>
                    <a:pt x="34836" y="1083818"/>
                  </a:lnTo>
                  <a:lnTo>
                    <a:pt x="28613" y="1093736"/>
                  </a:lnTo>
                  <a:lnTo>
                    <a:pt x="24218" y="1104392"/>
                  </a:lnTo>
                  <a:lnTo>
                    <a:pt x="22707" y="1116215"/>
                  </a:lnTo>
                  <a:lnTo>
                    <a:pt x="24485" y="1122895"/>
                  </a:lnTo>
                  <a:lnTo>
                    <a:pt x="28714" y="1127937"/>
                  </a:lnTo>
                  <a:lnTo>
                    <a:pt x="34620" y="1130719"/>
                  </a:lnTo>
                  <a:lnTo>
                    <a:pt x="41440" y="1130617"/>
                  </a:lnTo>
                  <a:lnTo>
                    <a:pt x="76936" y="1101432"/>
                  </a:lnTo>
                  <a:lnTo>
                    <a:pt x="101346" y="1070940"/>
                  </a:lnTo>
                  <a:lnTo>
                    <a:pt x="154228" y="1000518"/>
                  </a:lnTo>
                  <a:lnTo>
                    <a:pt x="167881" y="982421"/>
                  </a:lnTo>
                  <a:lnTo>
                    <a:pt x="222821" y="1039939"/>
                  </a:lnTo>
                  <a:lnTo>
                    <a:pt x="248272" y="1066914"/>
                  </a:lnTo>
                  <a:lnTo>
                    <a:pt x="256755" y="1076134"/>
                  </a:lnTo>
                  <a:lnTo>
                    <a:pt x="265925" y="1086472"/>
                  </a:lnTo>
                  <a:lnTo>
                    <a:pt x="275132" y="1096657"/>
                  </a:lnTo>
                  <a:lnTo>
                    <a:pt x="285000" y="1106119"/>
                  </a:lnTo>
                  <a:lnTo>
                    <a:pt x="296151" y="1114272"/>
                  </a:lnTo>
                  <a:lnTo>
                    <a:pt x="308216" y="1116799"/>
                  </a:lnTo>
                  <a:lnTo>
                    <a:pt x="319798" y="1112329"/>
                  </a:lnTo>
                  <a:lnTo>
                    <a:pt x="327367" y="1102893"/>
                  </a:lnTo>
                  <a:close/>
                </a:path>
                <a:path w="327659" h="1130935">
                  <a:moveTo>
                    <a:pt x="327367" y="319824"/>
                  </a:moveTo>
                  <a:lnTo>
                    <a:pt x="299859" y="264172"/>
                  </a:lnTo>
                  <a:lnTo>
                    <a:pt x="265341" y="224955"/>
                  </a:lnTo>
                  <a:lnTo>
                    <a:pt x="247269" y="204279"/>
                  </a:lnTo>
                  <a:lnTo>
                    <a:pt x="228714" y="184188"/>
                  </a:lnTo>
                  <a:lnTo>
                    <a:pt x="209664" y="164541"/>
                  </a:lnTo>
                  <a:lnTo>
                    <a:pt x="200787" y="155790"/>
                  </a:lnTo>
                  <a:lnTo>
                    <a:pt x="294589" y="31534"/>
                  </a:lnTo>
                  <a:lnTo>
                    <a:pt x="297484" y="17132"/>
                  </a:lnTo>
                  <a:lnTo>
                    <a:pt x="289090" y="5067"/>
                  </a:lnTo>
                  <a:lnTo>
                    <a:pt x="275336" y="0"/>
                  </a:lnTo>
                  <a:lnTo>
                    <a:pt x="262216" y="6616"/>
                  </a:lnTo>
                  <a:lnTo>
                    <a:pt x="169354" y="125895"/>
                  </a:lnTo>
                  <a:lnTo>
                    <a:pt x="150634" y="108432"/>
                  </a:lnTo>
                  <a:lnTo>
                    <a:pt x="110477" y="73025"/>
                  </a:lnTo>
                  <a:lnTo>
                    <a:pt x="69151" y="39166"/>
                  </a:lnTo>
                  <a:lnTo>
                    <a:pt x="26225" y="7010"/>
                  </a:lnTo>
                  <a:lnTo>
                    <a:pt x="13868" y="4483"/>
                  </a:lnTo>
                  <a:lnTo>
                    <a:pt x="4089" y="11341"/>
                  </a:lnTo>
                  <a:lnTo>
                    <a:pt x="0" y="22936"/>
                  </a:lnTo>
                  <a:lnTo>
                    <a:pt x="4762" y="34645"/>
                  </a:lnTo>
                  <a:lnTo>
                    <a:pt x="78879" y="108013"/>
                  </a:lnTo>
                  <a:lnTo>
                    <a:pt x="115684" y="144983"/>
                  </a:lnTo>
                  <a:lnTo>
                    <a:pt x="137134" y="167284"/>
                  </a:lnTo>
                  <a:lnTo>
                    <a:pt x="134658" y="170472"/>
                  </a:lnTo>
                  <a:lnTo>
                    <a:pt x="88150" y="229311"/>
                  </a:lnTo>
                  <a:lnTo>
                    <a:pt x="72644" y="249085"/>
                  </a:lnTo>
                  <a:lnTo>
                    <a:pt x="64808" y="259384"/>
                  </a:lnTo>
                  <a:lnTo>
                    <a:pt x="57086" y="269811"/>
                  </a:lnTo>
                  <a:lnTo>
                    <a:pt x="49441" y="280390"/>
                  </a:lnTo>
                  <a:lnTo>
                    <a:pt x="41821" y="291122"/>
                  </a:lnTo>
                  <a:lnTo>
                    <a:pt x="34836" y="300761"/>
                  </a:lnTo>
                  <a:lnTo>
                    <a:pt x="28613" y="310680"/>
                  </a:lnTo>
                  <a:lnTo>
                    <a:pt x="24218" y="321335"/>
                  </a:lnTo>
                  <a:lnTo>
                    <a:pt x="22707" y="333159"/>
                  </a:lnTo>
                  <a:lnTo>
                    <a:pt x="24485" y="339839"/>
                  </a:lnTo>
                  <a:lnTo>
                    <a:pt x="28714" y="344881"/>
                  </a:lnTo>
                  <a:lnTo>
                    <a:pt x="34620" y="347662"/>
                  </a:lnTo>
                  <a:lnTo>
                    <a:pt x="41440" y="347560"/>
                  </a:lnTo>
                  <a:lnTo>
                    <a:pt x="76936" y="318363"/>
                  </a:lnTo>
                  <a:lnTo>
                    <a:pt x="101346" y="287883"/>
                  </a:lnTo>
                  <a:lnTo>
                    <a:pt x="154228" y="217462"/>
                  </a:lnTo>
                  <a:lnTo>
                    <a:pt x="167894" y="199364"/>
                  </a:lnTo>
                  <a:lnTo>
                    <a:pt x="222821" y="256870"/>
                  </a:lnTo>
                  <a:lnTo>
                    <a:pt x="248272" y="283857"/>
                  </a:lnTo>
                  <a:lnTo>
                    <a:pt x="256755" y="293065"/>
                  </a:lnTo>
                  <a:lnTo>
                    <a:pt x="265925" y="303403"/>
                  </a:lnTo>
                  <a:lnTo>
                    <a:pt x="275132" y="313601"/>
                  </a:lnTo>
                  <a:lnTo>
                    <a:pt x="285000" y="323062"/>
                  </a:lnTo>
                  <a:lnTo>
                    <a:pt x="296151" y="331216"/>
                  </a:lnTo>
                  <a:lnTo>
                    <a:pt x="308216" y="333743"/>
                  </a:lnTo>
                  <a:lnTo>
                    <a:pt x="319798" y="329260"/>
                  </a:lnTo>
                  <a:lnTo>
                    <a:pt x="327367" y="319824"/>
                  </a:lnTo>
                  <a:close/>
                </a:path>
              </a:pathLst>
            </a:custGeom>
            <a:solidFill>
              <a:srgbClr val="FF0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69187" y="5632410"/>
              <a:ext cx="414020" cy="360680"/>
            </a:xfrm>
            <a:custGeom>
              <a:avLst/>
              <a:gdLst/>
              <a:ahLst/>
              <a:cxnLst/>
              <a:rect l="l" t="t" r="r" b="b"/>
              <a:pathLst>
                <a:path w="414019" h="360679">
                  <a:moveTo>
                    <a:pt x="335748" y="64769"/>
                  </a:moveTo>
                  <a:lnTo>
                    <a:pt x="250362" y="64769"/>
                  </a:lnTo>
                  <a:lnTo>
                    <a:pt x="253525" y="62229"/>
                  </a:lnTo>
                  <a:lnTo>
                    <a:pt x="256378" y="59689"/>
                  </a:lnTo>
                  <a:lnTo>
                    <a:pt x="259144" y="58419"/>
                  </a:lnTo>
                  <a:lnTo>
                    <a:pt x="266945" y="52069"/>
                  </a:lnTo>
                  <a:lnTo>
                    <a:pt x="269351" y="49529"/>
                  </a:lnTo>
                  <a:lnTo>
                    <a:pt x="276957" y="44449"/>
                  </a:lnTo>
                  <a:lnTo>
                    <a:pt x="277720" y="43179"/>
                  </a:lnTo>
                  <a:lnTo>
                    <a:pt x="279861" y="41909"/>
                  </a:lnTo>
                  <a:lnTo>
                    <a:pt x="282225" y="40639"/>
                  </a:lnTo>
                  <a:lnTo>
                    <a:pt x="285937" y="40639"/>
                  </a:lnTo>
                  <a:lnTo>
                    <a:pt x="291708" y="36829"/>
                  </a:lnTo>
                  <a:lnTo>
                    <a:pt x="298186" y="33019"/>
                  </a:lnTo>
                  <a:lnTo>
                    <a:pt x="311477" y="26669"/>
                  </a:lnTo>
                  <a:lnTo>
                    <a:pt x="318290" y="22859"/>
                  </a:lnTo>
                  <a:lnTo>
                    <a:pt x="324604" y="21589"/>
                  </a:lnTo>
                  <a:lnTo>
                    <a:pt x="330356" y="17779"/>
                  </a:lnTo>
                  <a:lnTo>
                    <a:pt x="336211" y="15239"/>
                  </a:lnTo>
                  <a:lnTo>
                    <a:pt x="354284" y="7619"/>
                  </a:lnTo>
                  <a:lnTo>
                    <a:pt x="360443" y="3809"/>
                  </a:lnTo>
                  <a:lnTo>
                    <a:pt x="366665" y="1269"/>
                  </a:lnTo>
                  <a:lnTo>
                    <a:pt x="372955" y="0"/>
                  </a:lnTo>
                  <a:lnTo>
                    <a:pt x="373487" y="0"/>
                  </a:lnTo>
                  <a:lnTo>
                    <a:pt x="365040" y="3809"/>
                  </a:lnTo>
                  <a:lnTo>
                    <a:pt x="357379" y="6349"/>
                  </a:lnTo>
                  <a:lnTo>
                    <a:pt x="337325" y="16509"/>
                  </a:lnTo>
                  <a:lnTo>
                    <a:pt x="312574" y="29209"/>
                  </a:lnTo>
                  <a:lnTo>
                    <a:pt x="313689" y="30479"/>
                  </a:lnTo>
                  <a:lnTo>
                    <a:pt x="380957" y="30479"/>
                  </a:lnTo>
                  <a:lnTo>
                    <a:pt x="376059" y="33019"/>
                  </a:lnTo>
                  <a:lnTo>
                    <a:pt x="383423" y="33019"/>
                  </a:lnTo>
                  <a:lnTo>
                    <a:pt x="374553" y="36829"/>
                  </a:lnTo>
                  <a:lnTo>
                    <a:pt x="369494" y="39369"/>
                  </a:lnTo>
                  <a:lnTo>
                    <a:pt x="363052" y="41909"/>
                  </a:lnTo>
                  <a:lnTo>
                    <a:pt x="354605" y="46989"/>
                  </a:lnTo>
                  <a:lnTo>
                    <a:pt x="362774" y="46989"/>
                  </a:lnTo>
                  <a:lnTo>
                    <a:pt x="359010" y="49529"/>
                  </a:lnTo>
                  <a:lnTo>
                    <a:pt x="353285" y="52069"/>
                  </a:lnTo>
                  <a:lnTo>
                    <a:pt x="359434" y="52069"/>
                  </a:lnTo>
                  <a:lnTo>
                    <a:pt x="354037" y="54609"/>
                  </a:lnTo>
                  <a:lnTo>
                    <a:pt x="348157" y="58419"/>
                  </a:lnTo>
                  <a:lnTo>
                    <a:pt x="335748" y="64769"/>
                  </a:lnTo>
                  <a:close/>
                </a:path>
                <a:path w="414019" h="360679">
                  <a:moveTo>
                    <a:pt x="370059" y="30479"/>
                  </a:moveTo>
                  <a:lnTo>
                    <a:pt x="313689" y="30479"/>
                  </a:lnTo>
                  <a:lnTo>
                    <a:pt x="325617" y="24129"/>
                  </a:lnTo>
                  <a:lnTo>
                    <a:pt x="337376" y="19049"/>
                  </a:lnTo>
                  <a:lnTo>
                    <a:pt x="348690" y="12699"/>
                  </a:lnTo>
                  <a:lnTo>
                    <a:pt x="359279" y="8889"/>
                  </a:lnTo>
                  <a:lnTo>
                    <a:pt x="368683" y="6349"/>
                  </a:lnTo>
                  <a:lnTo>
                    <a:pt x="375412" y="5079"/>
                  </a:lnTo>
                  <a:lnTo>
                    <a:pt x="382669" y="2539"/>
                  </a:lnTo>
                  <a:lnTo>
                    <a:pt x="380364" y="3809"/>
                  </a:lnTo>
                  <a:lnTo>
                    <a:pt x="377812" y="6349"/>
                  </a:lnTo>
                  <a:lnTo>
                    <a:pt x="374581" y="7619"/>
                  </a:lnTo>
                  <a:lnTo>
                    <a:pt x="368613" y="10159"/>
                  </a:lnTo>
                  <a:lnTo>
                    <a:pt x="361623" y="12699"/>
                  </a:lnTo>
                  <a:lnTo>
                    <a:pt x="353423" y="16509"/>
                  </a:lnTo>
                  <a:lnTo>
                    <a:pt x="348827" y="21589"/>
                  </a:lnTo>
                  <a:lnTo>
                    <a:pt x="345763" y="24129"/>
                  </a:lnTo>
                  <a:lnTo>
                    <a:pt x="356340" y="24129"/>
                  </a:lnTo>
                  <a:lnTo>
                    <a:pt x="354453" y="25399"/>
                  </a:lnTo>
                  <a:lnTo>
                    <a:pt x="385162" y="25399"/>
                  </a:lnTo>
                  <a:lnTo>
                    <a:pt x="377989" y="27939"/>
                  </a:lnTo>
                  <a:lnTo>
                    <a:pt x="370059" y="30479"/>
                  </a:lnTo>
                  <a:close/>
                </a:path>
                <a:path w="414019" h="360679">
                  <a:moveTo>
                    <a:pt x="399016" y="6349"/>
                  </a:moveTo>
                  <a:lnTo>
                    <a:pt x="393534" y="6349"/>
                  </a:lnTo>
                  <a:lnTo>
                    <a:pt x="397420" y="5079"/>
                  </a:lnTo>
                  <a:lnTo>
                    <a:pt x="401751" y="5079"/>
                  </a:lnTo>
                  <a:lnTo>
                    <a:pt x="399016" y="6349"/>
                  </a:lnTo>
                  <a:close/>
                </a:path>
                <a:path w="414019" h="360679">
                  <a:moveTo>
                    <a:pt x="356340" y="24129"/>
                  </a:moveTo>
                  <a:lnTo>
                    <a:pt x="345763" y="24129"/>
                  </a:lnTo>
                  <a:lnTo>
                    <a:pt x="352972" y="20319"/>
                  </a:lnTo>
                  <a:lnTo>
                    <a:pt x="367212" y="15239"/>
                  </a:lnTo>
                  <a:lnTo>
                    <a:pt x="374306" y="11429"/>
                  </a:lnTo>
                  <a:lnTo>
                    <a:pt x="383780" y="8889"/>
                  </a:lnTo>
                  <a:lnTo>
                    <a:pt x="391077" y="6349"/>
                  </a:lnTo>
                  <a:lnTo>
                    <a:pt x="397811" y="6349"/>
                  </a:lnTo>
                  <a:lnTo>
                    <a:pt x="394266" y="7619"/>
                  </a:lnTo>
                  <a:lnTo>
                    <a:pt x="392062" y="8889"/>
                  </a:lnTo>
                  <a:lnTo>
                    <a:pt x="385626" y="10159"/>
                  </a:lnTo>
                  <a:lnTo>
                    <a:pt x="381555" y="12699"/>
                  </a:lnTo>
                  <a:lnTo>
                    <a:pt x="377561" y="13969"/>
                  </a:lnTo>
                  <a:lnTo>
                    <a:pt x="371646" y="16509"/>
                  </a:lnTo>
                  <a:lnTo>
                    <a:pt x="360115" y="21589"/>
                  </a:lnTo>
                  <a:lnTo>
                    <a:pt x="356340" y="24129"/>
                  </a:lnTo>
                  <a:close/>
                </a:path>
                <a:path w="414019" h="360679">
                  <a:moveTo>
                    <a:pt x="396759" y="16509"/>
                  </a:moveTo>
                  <a:lnTo>
                    <a:pt x="382548" y="16509"/>
                  </a:lnTo>
                  <a:lnTo>
                    <a:pt x="385593" y="15239"/>
                  </a:lnTo>
                  <a:lnTo>
                    <a:pt x="388789" y="13969"/>
                  </a:lnTo>
                  <a:lnTo>
                    <a:pt x="395219" y="12699"/>
                  </a:lnTo>
                  <a:lnTo>
                    <a:pt x="398391" y="11429"/>
                  </a:lnTo>
                  <a:lnTo>
                    <a:pt x="401669" y="11429"/>
                  </a:lnTo>
                  <a:lnTo>
                    <a:pt x="401545" y="13969"/>
                  </a:lnTo>
                  <a:lnTo>
                    <a:pt x="396759" y="16509"/>
                  </a:lnTo>
                  <a:close/>
                </a:path>
                <a:path w="414019" h="360679">
                  <a:moveTo>
                    <a:pt x="413203" y="14553"/>
                  </a:moveTo>
                  <a:lnTo>
                    <a:pt x="412931" y="13969"/>
                  </a:lnTo>
                  <a:lnTo>
                    <a:pt x="413156" y="13969"/>
                  </a:lnTo>
                  <a:lnTo>
                    <a:pt x="413203" y="14553"/>
                  </a:lnTo>
                  <a:close/>
                </a:path>
                <a:path w="414019" h="360679">
                  <a:moveTo>
                    <a:pt x="413358" y="16496"/>
                  </a:moveTo>
                  <a:lnTo>
                    <a:pt x="413203" y="14553"/>
                  </a:lnTo>
                  <a:lnTo>
                    <a:pt x="413522" y="15239"/>
                  </a:lnTo>
                  <a:lnTo>
                    <a:pt x="413358" y="16496"/>
                  </a:lnTo>
                  <a:close/>
                </a:path>
                <a:path w="414019" h="360679">
                  <a:moveTo>
                    <a:pt x="385162" y="25399"/>
                  </a:moveTo>
                  <a:lnTo>
                    <a:pt x="354785" y="25399"/>
                  </a:lnTo>
                  <a:lnTo>
                    <a:pt x="367032" y="20319"/>
                  </a:lnTo>
                  <a:lnTo>
                    <a:pt x="379607" y="15239"/>
                  </a:lnTo>
                  <a:lnTo>
                    <a:pt x="382548" y="16509"/>
                  </a:lnTo>
                  <a:lnTo>
                    <a:pt x="396759" y="16509"/>
                  </a:lnTo>
                  <a:lnTo>
                    <a:pt x="390061" y="19049"/>
                  </a:lnTo>
                  <a:lnTo>
                    <a:pt x="381245" y="22859"/>
                  </a:lnTo>
                  <a:lnTo>
                    <a:pt x="390651" y="22859"/>
                  </a:lnTo>
                  <a:lnTo>
                    <a:pt x="387757" y="24129"/>
                  </a:lnTo>
                  <a:lnTo>
                    <a:pt x="385162" y="25399"/>
                  </a:lnTo>
                  <a:close/>
                </a:path>
                <a:path w="414019" h="360679">
                  <a:moveTo>
                    <a:pt x="402063" y="17779"/>
                  </a:moveTo>
                  <a:lnTo>
                    <a:pt x="401880" y="16509"/>
                  </a:lnTo>
                  <a:lnTo>
                    <a:pt x="402063" y="17779"/>
                  </a:lnTo>
                  <a:close/>
                </a:path>
                <a:path w="414019" h="360679">
                  <a:moveTo>
                    <a:pt x="406329" y="16896"/>
                  </a:moveTo>
                  <a:lnTo>
                    <a:pt x="406329" y="16509"/>
                  </a:lnTo>
                  <a:lnTo>
                    <a:pt x="406329" y="16896"/>
                  </a:lnTo>
                  <a:close/>
                </a:path>
                <a:path w="414019" h="360679">
                  <a:moveTo>
                    <a:pt x="413295" y="16694"/>
                  </a:moveTo>
                  <a:lnTo>
                    <a:pt x="413314" y="16509"/>
                  </a:lnTo>
                  <a:lnTo>
                    <a:pt x="413295" y="16694"/>
                  </a:lnTo>
                  <a:close/>
                </a:path>
                <a:path w="414019" h="360679">
                  <a:moveTo>
                    <a:pt x="412790" y="19049"/>
                  </a:moveTo>
                  <a:lnTo>
                    <a:pt x="412939" y="17779"/>
                  </a:lnTo>
                  <a:lnTo>
                    <a:pt x="413295" y="16694"/>
                  </a:lnTo>
                  <a:lnTo>
                    <a:pt x="413187" y="17779"/>
                  </a:lnTo>
                  <a:lnTo>
                    <a:pt x="412790" y="19049"/>
                  </a:lnTo>
                  <a:close/>
                </a:path>
                <a:path w="414019" h="360679">
                  <a:moveTo>
                    <a:pt x="406329" y="17779"/>
                  </a:moveTo>
                  <a:lnTo>
                    <a:pt x="406079" y="17779"/>
                  </a:lnTo>
                  <a:lnTo>
                    <a:pt x="406329" y="16896"/>
                  </a:lnTo>
                  <a:lnTo>
                    <a:pt x="406329" y="17779"/>
                  </a:lnTo>
                  <a:close/>
                </a:path>
                <a:path w="414019" h="360679">
                  <a:moveTo>
                    <a:pt x="403818" y="20554"/>
                  </a:moveTo>
                  <a:lnTo>
                    <a:pt x="403662" y="20319"/>
                  </a:lnTo>
                  <a:lnTo>
                    <a:pt x="402466" y="19049"/>
                  </a:lnTo>
                  <a:lnTo>
                    <a:pt x="402015" y="17779"/>
                  </a:lnTo>
                  <a:lnTo>
                    <a:pt x="402280" y="17779"/>
                  </a:lnTo>
                  <a:lnTo>
                    <a:pt x="402741" y="19049"/>
                  </a:lnTo>
                  <a:lnTo>
                    <a:pt x="403068" y="19049"/>
                  </a:lnTo>
                  <a:lnTo>
                    <a:pt x="403743" y="20319"/>
                  </a:lnTo>
                  <a:lnTo>
                    <a:pt x="404148" y="20319"/>
                  </a:lnTo>
                  <a:lnTo>
                    <a:pt x="403818" y="20554"/>
                  </a:lnTo>
                  <a:close/>
                </a:path>
                <a:path w="414019" h="360679">
                  <a:moveTo>
                    <a:pt x="406004" y="18838"/>
                  </a:moveTo>
                  <a:lnTo>
                    <a:pt x="406079" y="17779"/>
                  </a:lnTo>
                  <a:lnTo>
                    <a:pt x="406004" y="18838"/>
                  </a:lnTo>
                  <a:close/>
                </a:path>
                <a:path w="414019" h="360679">
                  <a:moveTo>
                    <a:pt x="405989" y="19049"/>
                  </a:moveTo>
                  <a:lnTo>
                    <a:pt x="406004" y="18838"/>
                  </a:lnTo>
                  <a:lnTo>
                    <a:pt x="405989" y="19049"/>
                  </a:lnTo>
                  <a:close/>
                </a:path>
                <a:path w="414019" h="360679">
                  <a:moveTo>
                    <a:pt x="405831" y="20319"/>
                  </a:moveTo>
                  <a:lnTo>
                    <a:pt x="405848" y="19049"/>
                  </a:lnTo>
                  <a:lnTo>
                    <a:pt x="405986" y="19049"/>
                  </a:lnTo>
                  <a:lnTo>
                    <a:pt x="405831" y="20319"/>
                  </a:lnTo>
                  <a:close/>
                </a:path>
                <a:path w="414019" h="360679">
                  <a:moveTo>
                    <a:pt x="411980" y="20319"/>
                  </a:moveTo>
                  <a:lnTo>
                    <a:pt x="411777" y="20319"/>
                  </a:lnTo>
                  <a:lnTo>
                    <a:pt x="412126" y="19049"/>
                  </a:lnTo>
                  <a:lnTo>
                    <a:pt x="412306" y="19049"/>
                  </a:lnTo>
                  <a:lnTo>
                    <a:pt x="411980" y="20319"/>
                  </a:lnTo>
                  <a:close/>
                </a:path>
                <a:path w="414019" h="360679">
                  <a:moveTo>
                    <a:pt x="390651" y="22859"/>
                  </a:moveTo>
                  <a:lnTo>
                    <a:pt x="386319" y="22859"/>
                  </a:lnTo>
                  <a:lnTo>
                    <a:pt x="395667" y="20319"/>
                  </a:lnTo>
                  <a:lnTo>
                    <a:pt x="396759" y="20319"/>
                  </a:lnTo>
                  <a:lnTo>
                    <a:pt x="393545" y="21589"/>
                  </a:lnTo>
                  <a:lnTo>
                    <a:pt x="390651" y="22859"/>
                  </a:lnTo>
                  <a:close/>
                </a:path>
                <a:path w="414019" h="360679">
                  <a:moveTo>
                    <a:pt x="405713" y="21589"/>
                  </a:moveTo>
                  <a:lnTo>
                    <a:pt x="405327" y="21589"/>
                  </a:lnTo>
                  <a:lnTo>
                    <a:pt x="404366" y="20554"/>
                  </a:lnTo>
                  <a:lnTo>
                    <a:pt x="404283" y="20319"/>
                  </a:lnTo>
                  <a:lnTo>
                    <a:pt x="405789" y="20319"/>
                  </a:lnTo>
                  <a:lnTo>
                    <a:pt x="405713" y="21589"/>
                  </a:lnTo>
                  <a:close/>
                </a:path>
                <a:path w="414019" h="360679">
                  <a:moveTo>
                    <a:pt x="405747" y="21227"/>
                  </a:moveTo>
                  <a:lnTo>
                    <a:pt x="405814" y="20319"/>
                  </a:lnTo>
                  <a:lnTo>
                    <a:pt x="405747" y="21227"/>
                  </a:lnTo>
                  <a:close/>
                </a:path>
                <a:path w="414019" h="360679">
                  <a:moveTo>
                    <a:pt x="410584" y="21589"/>
                  </a:moveTo>
                  <a:lnTo>
                    <a:pt x="410108" y="21589"/>
                  </a:lnTo>
                  <a:lnTo>
                    <a:pt x="410896" y="20319"/>
                  </a:lnTo>
                  <a:lnTo>
                    <a:pt x="411288" y="20319"/>
                  </a:lnTo>
                  <a:lnTo>
                    <a:pt x="410584" y="21589"/>
                  </a:lnTo>
                  <a:close/>
                </a:path>
                <a:path w="414019" h="360679">
                  <a:moveTo>
                    <a:pt x="405327" y="21589"/>
                  </a:moveTo>
                  <a:lnTo>
                    <a:pt x="404509" y="21589"/>
                  </a:lnTo>
                  <a:lnTo>
                    <a:pt x="403818" y="20554"/>
                  </a:lnTo>
                  <a:lnTo>
                    <a:pt x="404191" y="20366"/>
                  </a:lnTo>
                  <a:lnTo>
                    <a:pt x="405327" y="21589"/>
                  </a:lnTo>
                  <a:close/>
                </a:path>
                <a:path w="414019" h="360679">
                  <a:moveTo>
                    <a:pt x="404509" y="21589"/>
                  </a:moveTo>
                  <a:lnTo>
                    <a:pt x="401756" y="21589"/>
                  </a:lnTo>
                  <a:lnTo>
                    <a:pt x="403818" y="20554"/>
                  </a:lnTo>
                  <a:lnTo>
                    <a:pt x="404509" y="21589"/>
                  </a:lnTo>
                  <a:close/>
                </a:path>
                <a:path w="414019" h="360679">
                  <a:moveTo>
                    <a:pt x="405730" y="21589"/>
                  </a:moveTo>
                  <a:lnTo>
                    <a:pt x="405747" y="21227"/>
                  </a:lnTo>
                  <a:lnTo>
                    <a:pt x="405730" y="21589"/>
                  </a:lnTo>
                  <a:close/>
                </a:path>
                <a:path w="414019" h="360679">
                  <a:moveTo>
                    <a:pt x="380957" y="30479"/>
                  </a:moveTo>
                  <a:lnTo>
                    <a:pt x="370059" y="30479"/>
                  </a:lnTo>
                  <a:lnTo>
                    <a:pt x="375791" y="29209"/>
                  </a:lnTo>
                  <a:lnTo>
                    <a:pt x="381670" y="26669"/>
                  </a:lnTo>
                  <a:lnTo>
                    <a:pt x="391339" y="24129"/>
                  </a:lnTo>
                  <a:lnTo>
                    <a:pt x="394710" y="22859"/>
                  </a:lnTo>
                  <a:lnTo>
                    <a:pt x="399964" y="21589"/>
                  </a:lnTo>
                  <a:lnTo>
                    <a:pt x="402682" y="21589"/>
                  </a:lnTo>
                  <a:lnTo>
                    <a:pt x="401171" y="22859"/>
                  </a:lnTo>
                  <a:lnTo>
                    <a:pt x="396770" y="24129"/>
                  </a:lnTo>
                  <a:lnTo>
                    <a:pt x="393945" y="25399"/>
                  </a:lnTo>
                  <a:lnTo>
                    <a:pt x="385854" y="27939"/>
                  </a:lnTo>
                  <a:lnTo>
                    <a:pt x="380957" y="30479"/>
                  </a:lnTo>
                  <a:close/>
                </a:path>
                <a:path w="414019" h="360679">
                  <a:moveTo>
                    <a:pt x="400023" y="25399"/>
                  </a:moveTo>
                  <a:lnTo>
                    <a:pt x="399232" y="25399"/>
                  </a:lnTo>
                  <a:lnTo>
                    <a:pt x="402482" y="24129"/>
                  </a:lnTo>
                  <a:lnTo>
                    <a:pt x="400023" y="25399"/>
                  </a:lnTo>
                  <a:close/>
                </a:path>
                <a:path w="414019" h="360679">
                  <a:moveTo>
                    <a:pt x="383423" y="33019"/>
                  </a:moveTo>
                  <a:lnTo>
                    <a:pt x="376315" y="33019"/>
                  </a:lnTo>
                  <a:lnTo>
                    <a:pt x="384188" y="30479"/>
                  </a:lnTo>
                  <a:lnTo>
                    <a:pt x="390621" y="27939"/>
                  </a:lnTo>
                  <a:lnTo>
                    <a:pt x="392856" y="26669"/>
                  </a:lnTo>
                  <a:lnTo>
                    <a:pt x="397535" y="25399"/>
                  </a:lnTo>
                  <a:lnTo>
                    <a:pt x="399232" y="25399"/>
                  </a:lnTo>
                  <a:lnTo>
                    <a:pt x="396618" y="26669"/>
                  </a:lnTo>
                  <a:lnTo>
                    <a:pt x="391705" y="29209"/>
                  </a:lnTo>
                  <a:lnTo>
                    <a:pt x="389335" y="30479"/>
                  </a:lnTo>
                  <a:lnTo>
                    <a:pt x="383423" y="33019"/>
                  </a:lnTo>
                  <a:close/>
                </a:path>
                <a:path w="414019" h="360679">
                  <a:moveTo>
                    <a:pt x="362774" y="46989"/>
                  </a:moveTo>
                  <a:lnTo>
                    <a:pt x="354605" y="46989"/>
                  </a:lnTo>
                  <a:lnTo>
                    <a:pt x="362793" y="43179"/>
                  </a:lnTo>
                  <a:lnTo>
                    <a:pt x="370206" y="40639"/>
                  </a:lnTo>
                  <a:lnTo>
                    <a:pt x="384481" y="34289"/>
                  </a:lnTo>
                  <a:lnTo>
                    <a:pt x="391437" y="31749"/>
                  </a:lnTo>
                  <a:lnTo>
                    <a:pt x="398247" y="30479"/>
                  </a:lnTo>
                  <a:lnTo>
                    <a:pt x="390706" y="33019"/>
                  </a:lnTo>
                  <a:lnTo>
                    <a:pt x="383229" y="36829"/>
                  </a:lnTo>
                  <a:lnTo>
                    <a:pt x="379520" y="38099"/>
                  </a:lnTo>
                  <a:lnTo>
                    <a:pt x="375814" y="40639"/>
                  </a:lnTo>
                  <a:lnTo>
                    <a:pt x="364656" y="45719"/>
                  </a:lnTo>
                  <a:lnTo>
                    <a:pt x="362774" y="46989"/>
                  </a:lnTo>
                  <a:close/>
                </a:path>
                <a:path w="414019" h="360679">
                  <a:moveTo>
                    <a:pt x="359434" y="52069"/>
                  </a:moveTo>
                  <a:lnTo>
                    <a:pt x="353285" y="52069"/>
                  </a:lnTo>
                  <a:lnTo>
                    <a:pt x="358263" y="50799"/>
                  </a:lnTo>
                  <a:lnTo>
                    <a:pt x="364451" y="48259"/>
                  </a:lnTo>
                  <a:lnTo>
                    <a:pt x="359434" y="52069"/>
                  </a:lnTo>
                  <a:close/>
                </a:path>
                <a:path w="414019" h="360679">
                  <a:moveTo>
                    <a:pt x="177057" y="279399"/>
                  </a:moveTo>
                  <a:lnTo>
                    <a:pt x="104382" y="279399"/>
                  </a:lnTo>
                  <a:lnTo>
                    <a:pt x="117703" y="255269"/>
                  </a:lnTo>
                  <a:lnTo>
                    <a:pt x="156652" y="186689"/>
                  </a:lnTo>
                  <a:lnTo>
                    <a:pt x="168243" y="167639"/>
                  </a:lnTo>
                  <a:lnTo>
                    <a:pt x="177631" y="151129"/>
                  </a:lnTo>
                  <a:lnTo>
                    <a:pt x="181784" y="144779"/>
                  </a:lnTo>
                  <a:lnTo>
                    <a:pt x="187474" y="135889"/>
                  </a:lnTo>
                  <a:lnTo>
                    <a:pt x="190052" y="132079"/>
                  </a:lnTo>
                  <a:lnTo>
                    <a:pt x="191318" y="130809"/>
                  </a:lnTo>
                  <a:lnTo>
                    <a:pt x="196679" y="123189"/>
                  </a:lnTo>
                  <a:lnTo>
                    <a:pt x="200873" y="116839"/>
                  </a:lnTo>
                  <a:lnTo>
                    <a:pt x="205222" y="111759"/>
                  </a:lnTo>
                  <a:lnTo>
                    <a:pt x="209736" y="105409"/>
                  </a:lnTo>
                  <a:lnTo>
                    <a:pt x="214424" y="100329"/>
                  </a:lnTo>
                  <a:lnTo>
                    <a:pt x="224367" y="88899"/>
                  </a:lnTo>
                  <a:lnTo>
                    <a:pt x="235138" y="77469"/>
                  </a:lnTo>
                  <a:lnTo>
                    <a:pt x="246763" y="66039"/>
                  </a:lnTo>
                  <a:lnTo>
                    <a:pt x="259268" y="54609"/>
                  </a:lnTo>
                  <a:lnTo>
                    <a:pt x="261413" y="53339"/>
                  </a:lnTo>
                  <a:lnTo>
                    <a:pt x="263731" y="50799"/>
                  </a:lnTo>
                  <a:lnTo>
                    <a:pt x="265974" y="49529"/>
                  </a:lnTo>
                  <a:lnTo>
                    <a:pt x="266787" y="49529"/>
                  </a:lnTo>
                  <a:lnTo>
                    <a:pt x="264663" y="52069"/>
                  </a:lnTo>
                  <a:lnTo>
                    <a:pt x="262482" y="53339"/>
                  </a:lnTo>
                  <a:lnTo>
                    <a:pt x="259924" y="55879"/>
                  </a:lnTo>
                  <a:lnTo>
                    <a:pt x="255633" y="59689"/>
                  </a:lnTo>
                  <a:lnTo>
                    <a:pt x="250362" y="64769"/>
                  </a:lnTo>
                  <a:lnTo>
                    <a:pt x="335748" y="64769"/>
                  </a:lnTo>
                  <a:lnTo>
                    <a:pt x="324102" y="72389"/>
                  </a:lnTo>
                  <a:lnTo>
                    <a:pt x="318391" y="74929"/>
                  </a:lnTo>
                  <a:lnTo>
                    <a:pt x="314626" y="77469"/>
                  </a:lnTo>
                  <a:lnTo>
                    <a:pt x="310852" y="81279"/>
                  </a:lnTo>
                  <a:lnTo>
                    <a:pt x="307239" y="83819"/>
                  </a:lnTo>
                  <a:lnTo>
                    <a:pt x="305669" y="85089"/>
                  </a:lnTo>
                  <a:lnTo>
                    <a:pt x="303980" y="86359"/>
                  </a:lnTo>
                  <a:lnTo>
                    <a:pt x="300677" y="88899"/>
                  </a:lnTo>
                  <a:lnTo>
                    <a:pt x="297241" y="92709"/>
                  </a:lnTo>
                  <a:lnTo>
                    <a:pt x="299479" y="92709"/>
                  </a:lnTo>
                  <a:lnTo>
                    <a:pt x="297277" y="93979"/>
                  </a:lnTo>
                  <a:lnTo>
                    <a:pt x="303820" y="93979"/>
                  </a:lnTo>
                  <a:lnTo>
                    <a:pt x="297275" y="99059"/>
                  </a:lnTo>
                  <a:lnTo>
                    <a:pt x="295330" y="101599"/>
                  </a:lnTo>
                  <a:lnTo>
                    <a:pt x="293346" y="102869"/>
                  </a:lnTo>
                  <a:lnTo>
                    <a:pt x="287549" y="107949"/>
                  </a:lnTo>
                  <a:lnTo>
                    <a:pt x="285669" y="109219"/>
                  </a:lnTo>
                  <a:lnTo>
                    <a:pt x="283753" y="111759"/>
                  </a:lnTo>
                  <a:lnTo>
                    <a:pt x="281896" y="113029"/>
                  </a:lnTo>
                  <a:lnTo>
                    <a:pt x="270986" y="124459"/>
                  </a:lnTo>
                  <a:lnTo>
                    <a:pt x="260586" y="135889"/>
                  </a:lnTo>
                  <a:lnTo>
                    <a:pt x="250656" y="148589"/>
                  </a:lnTo>
                  <a:lnTo>
                    <a:pt x="241160" y="161289"/>
                  </a:lnTo>
                  <a:lnTo>
                    <a:pt x="247572" y="161289"/>
                  </a:lnTo>
                  <a:lnTo>
                    <a:pt x="243763" y="166369"/>
                  </a:lnTo>
                  <a:lnTo>
                    <a:pt x="239472" y="172719"/>
                  </a:lnTo>
                  <a:lnTo>
                    <a:pt x="235583" y="179069"/>
                  </a:lnTo>
                  <a:lnTo>
                    <a:pt x="235048" y="179069"/>
                  </a:lnTo>
                  <a:lnTo>
                    <a:pt x="230554" y="186689"/>
                  </a:lnTo>
                  <a:lnTo>
                    <a:pt x="225559" y="195579"/>
                  </a:lnTo>
                  <a:lnTo>
                    <a:pt x="216793" y="209549"/>
                  </a:lnTo>
                  <a:lnTo>
                    <a:pt x="203789" y="232409"/>
                  </a:lnTo>
                  <a:lnTo>
                    <a:pt x="191100" y="253999"/>
                  </a:lnTo>
                  <a:lnTo>
                    <a:pt x="191663" y="253999"/>
                  </a:lnTo>
                  <a:lnTo>
                    <a:pt x="189424" y="257809"/>
                  </a:lnTo>
                  <a:lnTo>
                    <a:pt x="177057" y="279399"/>
                  </a:lnTo>
                  <a:close/>
                </a:path>
                <a:path w="414019" h="360679">
                  <a:moveTo>
                    <a:pt x="299479" y="92709"/>
                  </a:moveTo>
                  <a:lnTo>
                    <a:pt x="297241" y="92709"/>
                  </a:lnTo>
                  <a:lnTo>
                    <a:pt x="300567" y="90169"/>
                  </a:lnTo>
                  <a:lnTo>
                    <a:pt x="306533" y="86359"/>
                  </a:lnTo>
                  <a:lnTo>
                    <a:pt x="311058" y="82549"/>
                  </a:lnTo>
                  <a:lnTo>
                    <a:pt x="315757" y="80009"/>
                  </a:lnTo>
                  <a:lnTo>
                    <a:pt x="321982" y="76199"/>
                  </a:lnTo>
                  <a:lnTo>
                    <a:pt x="334183" y="68579"/>
                  </a:lnTo>
                  <a:lnTo>
                    <a:pt x="334543" y="69849"/>
                  </a:lnTo>
                  <a:lnTo>
                    <a:pt x="328657" y="73659"/>
                  </a:lnTo>
                  <a:lnTo>
                    <a:pt x="322857" y="76199"/>
                  </a:lnTo>
                  <a:lnTo>
                    <a:pt x="313497" y="82549"/>
                  </a:lnTo>
                  <a:lnTo>
                    <a:pt x="307222" y="86359"/>
                  </a:lnTo>
                  <a:lnTo>
                    <a:pt x="301681" y="91439"/>
                  </a:lnTo>
                  <a:lnTo>
                    <a:pt x="299479" y="92709"/>
                  </a:lnTo>
                  <a:close/>
                </a:path>
                <a:path w="414019" h="360679">
                  <a:moveTo>
                    <a:pt x="303820" y="93979"/>
                  </a:moveTo>
                  <a:lnTo>
                    <a:pt x="297277" y="93979"/>
                  </a:lnTo>
                  <a:lnTo>
                    <a:pt x="302078" y="91439"/>
                  </a:lnTo>
                  <a:lnTo>
                    <a:pt x="305607" y="90169"/>
                  </a:lnTo>
                  <a:lnTo>
                    <a:pt x="308502" y="87629"/>
                  </a:lnTo>
                  <a:lnTo>
                    <a:pt x="315709" y="82549"/>
                  </a:lnTo>
                  <a:lnTo>
                    <a:pt x="322739" y="78739"/>
                  </a:lnTo>
                  <a:lnTo>
                    <a:pt x="328505" y="74929"/>
                  </a:lnTo>
                  <a:lnTo>
                    <a:pt x="336375" y="71119"/>
                  </a:lnTo>
                  <a:lnTo>
                    <a:pt x="333249" y="73659"/>
                  </a:lnTo>
                  <a:lnTo>
                    <a:pt x="330154" y="74929"/>
                  </a:lnTo>
                  <a:lnTo>
                    <a:pt x="327100" y="77469"/>
                  </a:lnTo>
                  <a:lnTo>
                    <a:pt x="328749" y="77469"/>
                  </a:lnTo>
                  <a:lnTo>
                    <a:pt x="321925" y="81279"/>
                  </a:lnTo>
                  <a:lnTo>
                    <a:pt x="315293" y="86359"/>
                  </a:lnTo>
                  <a:lnTo>
                    <a:pt x="313072" y="87629"/>
                  </a:lnTo>
                  <a:lnTo>
                    <a:pt x="310956" y="88899"/>
                  </a:lnTo>
                  <a:lnTo>
                    <a:pt x="309206" y="90169"/>
                  </a:lnTo>
                  <a:lnTo>
                    <a:pt x="307194" y="91439"/>
                  </a:lnTo>
                  <a:lnTo>
                    <a:pt x="303820" y="93979"/>
                  </a:lnTo>
                  <a:close/>
                </a:path>
                <a:path w="414019" h="360679">
                  <a:moveTo>
                    <a:pt x="247572" y="161289"/>
                  </a:moveTo>
                  <a:lnTo>
                    <a:pt x="241160" y="161289"/>
                  </a:lnTo>
                  <a:lnTo>
                    <a:pt x="252234" y="148589"/>
                  </a:lnTo>
                  <a:lnTo>
                    <a:pt x="257789" y="140969"/>
                  </a:lnTo>
                  <a:lnTo>
                    <a:pt x="289131" y="107949"/>
                  </a:lnTo>
                  <a:lnTo>
                    <a:pt x="291261" y="106679"/>
                  </a:lnTo>
                  <a:lnTo>
                    <a:pt x="293324" y="104139"/>
                  </a:lnTo>
                  <a:lnTo>
                    <a:pt x="297556" y="100329"/>
                  </a:lnTo>
                  <a:lnTo>
                    <a:pt x="299695" y="99059"/>
                  </a:lnTo>
                  <a:lnTo>
                    <a:pt x="304583" y="95249"/>
                  </a:lnTo>
                  <a:lnTo>
                    <a:pt x="310042" y="91439"/>
                  </a:lnTo>
                  <a:lnTo>
                    <a:pt x="312310" y="90169"/>
                  </a:lnTo>
                  <a:lnTo>
                    <a:pt x="319449" y="85089"/>
                  </a:lnTo>
                  <a:lnTo>
                    <a:pt x="326787" y="81279"/>
                  </a:lnTo>
                  <a:lnTo>
                    <a:pt x="334306" y="76199"/>
                  </a:lnTo>
                  <a:lnTo>
                    <a:pt x="341989" y="72389"/>
                  </a:lnTo>
                  <a:lnTo>
                    <a:pt x="334876" y="76199"/>
                  </a:lnTo>
                  <a:lnTo>
                    <a:pt x="327922" y="81279"/>
                  </a:lnTo>
                  <a:lnTo>
                    <a:pt x="321154" y="85089"/>
                  </a:lnTo>
                  <a:lnTo>
                    <a:pt x="314223" y="90169"/>
                  </a:lnTo>
                  <a:lnTo>
                    <a:pt x="311074" y="91439"/>
                  </a:lnTo>
                  <a:lnTo>
                    <a:pt x="308139" y="93979"/>
                  </a:lnTo>
                  <a:lnTo>
                    <a:pt x="305151" y="96519"/>
                  </a:lnTo>
                  <a:lnTo>
                    <a:pt x="302050" y="99059"/>
                  </a:lnTo>
                  <a:lnTo>
                    <a:pt x="301496" y="100329"/>
                  </a:lnTo>
                  <a:lnTo>
                    <a:pt x="301051" y="101599"/>
                  </a:lnTo>
                  <a:lnTo>
                    <a:pt x="300578" y="102869"/>
                  </a:lnTo>
                  <a:lnTo>
                    <a:pt x="294995" y="107949"/>
                  </a:lnTo>
                  <a:lnTo>
                    <a:pt x="289606" y="113029"/>
                  </a:lnTo>
                  <a:lnTo>
                    <a:pt x="273882" y="128269"/>
                  </a:lnTo>
                  <a:lnTo>
                    <a:pt x="264508" y="139699"/>
                  </a:lnTo>
                  <a:lnTo>
                    <a:pt x="256096" y="149859"/>
                  </a:lnTo>
                  <a:lnTo>
                    <a:pt x="247572" y="161289"/>
                  </a:lnTo>
                  <a:close/>
                </a:path>
                <a:path w="414019" h="360679">
                  <a:moveTo>
                    <a:pt x="328749" y="77469"/>
                  </a:moveTo>
                  <a:lnTo>
                    <a:pt x="327100" y="77469"/>
                  </a:lnTo>
                  <a:lnTo>
                    <a:pt x="331048" y="76199"/>
                  </a:lnTo>
                  <a:lnTo>
                    <a:pt x="328749" y="77469"/>
                  </a:lnTo>
                  <a:close/>
                </a:path>
                <a:path w="414019" h="360679">
                  <a:moveTo>
                    <a:pt x="120725" y="359409"/>
                  </a:moveTo>
                  <a:lnTo>
                    <a:pt x="93246" y="359409"/>
                  </a:lnTo>
                  <a:lnTo>
                    <a:pt x="91668" y="358139"/>
                  </a:lnTo>
                  <a:lnTo>
                    <a:pt x="89360" y="358139"/>
                  </a:lnTo>
                  <a:lnTo>
                    <a:pt x="87703" y="356869"/>
                  </a:lnTo>
                  <a:lnTo>
                    <a:pt x="74626" y="347979"/>
                  </a:lnTo>
                  <a:lnTo>
                    <a:pt x="74252" y="347979"/>
                  </a:lnTo>
                  <a:lnTo>
                    <a:pt x="73886" y="346709"/>
                  </a:lnTo>
                  <a:lnTo>
                    <a:pt x="48796" y="309879"/>
                  </a:lnTo>
                  <a:lnTo>
                    <a:pt x="38106" y="290829"/>
                  </a:lnTo>
                  <a:lnTo>
                    <a:pt x="34903" y="285749"/>
                  </a:lnTo>
                  <a:lnTo>
                    <a:pt x="28501" y="273049"/>
                  </a:lnTo>
                  <a:lnTo>
                    <a:pt x="20141" y="257809"/>
                  </a:lnTo>
                  <a:lnTo>
                    <a:pt x="15335" y="247649"/>
                  </a:lnTo>
                  <a:lnTo>
                    <a:pt x="4531" y="223519"/>
                  </a:lnTo>
                  <a:lnTo>
                    <a:pt x="0" y="200659"/>
                  </a:lnTo>
                  <a:lnTo>
                    <a:pt x="1789" y="182879"/>
                  </a:lnTo>
                  <a:lnTo>
                    <a:pt x="9965" y="171449"/>
                  </a:lnTo>
                  <a:lnTo>
                    <a:pt x="22642" y="171449"/>
                  </a:lnTo>
                  <a:lnTo>
                    <a:pt x="37580" y="179069"/>
                  </a:lnTo>
                  <a:lnTo>
                    <a:pt x="53142" y="194309"/>
                  </a:lnTo>
                  <a:lnTo>
                    <a:pt x="67689" y="214629"/>
                  </a:lnTo>
                  <a:lnTo>
                    <a:pt x="73796" y="226059"/>
                  </a:lnTo>
                  <a:lnTo>
                    <a:pt x="81276" y="238759"/>
                  </a:lnTo>
                  <a:lnTo>
                    <a:pt x="88570" y="252729"/>
                  </a:lnTo>
                  <a:lnTo>
                    <a:pt x="93972" y="261619"/>
                  </a:lnTo>
                  <a:lnTo>
                    <a:pt x="95939" y="265429"/>
                  </a:lnTo>
                  <a:lnTo>
                    <a:pt x="104317" y="279399"/>
                  </a:lnTo>
                  <a:lnTo>
                    <a:pt x="177057" y="279399"/>
                  </a:lnTo>
                  <a:lnTo>
                    <a:pt x="175602" y="281939"/>
                  </a:lnTo>
                  <a:lnTo>
                    <a:pt x="168465" y="294639"/>
                  </a:lnTo>
                  <a:lnTo>
                    <a:pt x="164374" y="302259"/>
                  </a:lnTo>
                  <a:lnTo>
                    <a:pt x="150374" y="327659"/>
                  </a:lnTo>
                  <a:lnTo>
                    <a:pt x="138609" y="346709"/>
                  </a:lnTo>
                  <a:lnTo>
                    <a:pt x="137849" y="346709"/>
                  </a:lnTo>
                  <a:lnTo>
                    <a:pt x="125746" y="356869"/>
                  </a:lnTo>
                  <a:lnTo>
                    <a:pt x="123478" y="358139"/>
                  </a:lnTo>
                  <a:lnTo>
                    <a:pt x="120725" y="359409"/>
                  </a:lnTo>
                  <a:close/>
                </a:path>
                <a:path w="414019" h="360679">
                  <a:moveTo>
                    <a:pt x="191663" y="253999"/>
                  </a:moveTo>
                  <a:lnTo>
                    <a:pt x="191100" y="253999"/>
                  </a:lnTo>
                  <a:lnTo>
                    <a:pt x="194649" y="248919"/>
                  </a:lnTo>
                  <a:lnTo>
                    <a:pt x="191663" y="253999"/>
                  </a:lnTo>
                  <a:close/>
                </a:path>
                <a:path w="414019" h="360679">
                  <a:moveTo>
                    <a:pt x="104342" y="279399"/>
                  </a:moveTo>
                  <a:lnTo>
                    <a:pt x="102265" y="275589"/>
                  </a:lnTo>
                  <a:lnTo>
                    <a:pt x="104342" y="279399"/>
                  </a:lnTo>
                  <a:close/>
                </a:path>
                <a:path w="414019" h="360679">
                  <a:moveTo>
                    <a:pt x="114411" y="360679"/>
                  </a:moveTo>
                  <a:lnTo>
                    <a:pt x="96618" y="360679"/>
                  </a:lnTo>
                  <a:lnTo>
                    <a:pt x="94907" y="359409"/>
                  </a:lnTo>
                  <a:lnTo>
                    <a:pt x="117568" y="359409"/>
                  </a:lnTo>
                  <a:lnTo>
                    <a:pt x="114411" y="360679"/>
                  </a:lnTo>
                  <a:close/>
                </a:path>
              </a:pathLst>
            </a:custGeom>
            <a:solidFill>
              <a:srgbClr val="18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629690" y="3816924"/>
            <a:ext cx="5026660" cy="3035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74520">
              <a:lnSpc>
                <a:spcPct val="137200"/>
              </a:lnSpc>
              <a:spcBef>
                <a:spcPts val="95"/>
              </a:spcBef>
            </a:pPr>
            <a:r>
              <a:rPr sz="3600" b="1" dirty="0">
                <a:solidFill>
                  <a:srgbClr val="FFFFFF"/>
                </a:solidFill>
                <a:latin typeface="Century Gothic"/>
                <a:cs typeface="Century Gothic"/>
              </a:rPr>
              <a:t>Keine</a:t>
            </a:r>
            <a:r>
              <a:rPr sz="3600" b="1" spc="1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Mode </a:t>
            </a:r>
            <a:r>
              <a:rPr sz="36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Kein</a:t>
            </a:r>
            <a:r>
              <a:rPr sz="36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160" dirty="0">
                <a:solidFill>
                  <a:srgbClr val="FFFFFF"/>
                </a:solidFill>
                <a:latin typeface="Century Gothic"/>
                <a:cs typeface="Century Gothic"/>
              </a:rPr>
              <a:t>Zeitgeist</a:t>
            </a:r>
            <a:endParaRPr sz="3600" dirty="0">
              <a:latin typeface="Century Gothic"/>
              <a:cs typeface="Century Gothic"/>
            </a:endParaRPr>
          </a:p>
          <a:p>
            <a:pPr marL="12700" marR="5080">
              <a:lnSpc>
                <a:spcPts val="5930"/>
              </a:lnSpc>
              <a:spcBef>
                <a:spcPts val="265"/>
              </a:spcBef>
            </a:pPr>
            <a:r>
              <a:rPr sz="3600" b="1" spc="114" dirty="0">
                <a:solidFill>
                  <a:srgbClr val="FFFFFF"/>
                </a:solidFill>
                <a:latin typeface="Century Gothic"/>
                <a:cs typeface="Century Gothic"/>
              </a:rPr>
              <a:t>Sondern</a:t>
            </a:r>
            <a:r>
              <a:rPr sz="3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entury Gothic"/>
                <a:cs typeface="Century Gothic"/>
              </a:rPr>
              <a:t>eine</a:t>
            </a:r>
            <a:r>
              <a:rPr sz="36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190" dirty="0">
                <a:solidFill>
                  <a:srgbClr val="FFFFFF"/>
                </a:solidFill>
                <a:latin typeface="Century Gothic"/>
                <a:cs typeface="Century Gothic"/>
              </a:rPr>
              <a:t>ernst </a:t>
            </a:r>
            <a:r>
              <a:rPr sz="36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genommene</a:t>
            </a:r>
            <a:r>
              <a:rPr sz="3600" b="1" spc="-1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Aufgabe: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28700" y="3007718"/>
            <a:ext cx="5772150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L="460375">
              <a:lnSpc>
                <a:spcPct val="100000"/>
              </a:lnSpc>
              <a:spcBef>
                <a:spcPts val="1630"/>
              </a:spcBef>
            </a:pPr>
            <a:r>
              <a:rPr sz="2550" dirty="0">
                <a:solidFill>
                  <a:srgbClr val="0D1D60"/>
                </a:solidFill>
              </a:rPr>
              <a:t>Nachhaltigkeit</a:t>
            </a:r>
            <a:r>
              <a:rPr sz="2550" spc="5" dirty="0">
                <a:solidFill>
                  <a:srgbClr val="0D1D60"/>
                </a:solidFill>
              </a:rPr>
              <a:t> </a:t>
            </a:r>
            <a:r>
              <a:rPr sz="2550" dirty="0">
                <a:solidFill>
                  <a:srgbClr val="0D1D60"/>
                </a:solidFill>
              </a:rPr>
              <a:t>auf</a:t>
            </a:r>
            <a:r>
              <a:rPr sz="2550" spc="5" dirty="0">
                <a:solidFill>
                  <a:srgbClr val="0D1D60"/>
                </a:solidFill>
              </a:rPr>
              <a:t> </a:t>
            </a:r>
            <a:r>
              <a:rPr sz="2550" spc="90" dirty="0">
                <a:solidFill>
                  <a:srgbClr val="0D1D60"/>
                </a:solidFill>
              </a:rPr>
              <a:t>Volksfesten</a:t>
            </a:r>
            <a:endParaRPr sz="2550"/>
          </a:p>
        </p:txBody>
      </p:sp>
      <p:sp>
        <p:nvSpPr>
          <p:cNvPr id="13" name="object 13"/>
          <p:cNvSpPr txBox="1"/>
          <p:nvPr/>
        </p:nvSpPr>
        <p:spPr>
          <a:xfrm>
            <a:off x="8987019" y="9098914"/>
            <a:ext cx="676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75" dirty="0">
                <a:solidFill>
                  <a:srgbClr val="FFFFFF"/>
                </a:solidFill>
                <a:latin typeface="Verdana"/>
                <a:cs typeface="Verdana"/>
              </a:rPr>
              <a:t>1991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941633" y="9098914"/>
            <a:ext cx="744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2021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3"/>
              <a:ext cx="18287999" cy="39944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2796" y="4909417"/>
              <a:ext cx="3295509" cy="32955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12796" y="4909417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00393" y="969708"/>
            <a:ext cx="12487275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780539" marR="5080" indent="-1768475">
              <a:lnSpc>
                <a:spcPts val="5550"/>
              </a:lnSpc>
              <a:spcBef>
                <a:spcPts val="860"/>
              </a:spcBef>
            </a:pPr>
            <a:r>
              <a:rPr sz="5200" dirty="0"/>
              <a:t>Nachhaltigkeit</a:t>
            </a:r>
            <a:r>
              <a:rPr sz="5200" spc="110" dirty="0"/>
              <a:t> </a:t>
            </a:r>
            <a:r>
              <a:rPr sz="5200" dirty="0"/>
              <a:t>beginnt</a:t>
            </a:r>
            <a:r>
              <a:rPr sz="5200" spc="110" dirty="0"/>
              <a:t> </a:t>
            </a:r>
            <a:r>
              <a:rPr sz="5200" spc="120" dirty="0"/>
              <a:t>schon</a:t>
            </a:r>
            <a:r>
              <a:rPr sz="5200" spc="114" dirty="0"/>
              <a:t> </a:t>
            </a:r>
            <a:r>
              <a:rPr sz="5200" spc="100" dirty="0"/>
              <a:t>mit</a:t>
            </a:r>
            <a:r>
              <a:rPr sz="5200" spc="110" dirty="0"/>
              <a:t> </a:t>
            </a:r>
            <a:r>
              <a:rPr sz="5200" spc="-25" dirty="0"/>
              <a:t>dem </a:t>
            </a:r>
            <a:r>
              <a:rPr sz="5200" spc="320" dirty="0"/>
              <a:t>Weg</a:t>
            </a:r>
            <a:r>
              <a:rPr sz="5200" spc="-55" dirty="0"/>
              <a:t> </a:t>
            </a:r>
            <a:r>
              <a:rPr sz="5200" spc="90" dirty="0"/>
              <a:t>zum</a:t>
            </a:r>
            <a:r>
              <a:rPr sz="5200" spc="-55" dirty="0"/>
              <a:t> </a:t>
            </a:r>
            <a:r>
              <a:rPr sz="5200" spc="254" dirty="0"/>
              <a:t>Volksfest,</a:t>
            </a:r>
            <a:r>
              <a:rPr sz="5200" spc="-50" dirty="0"/>
              <a:t> </a:t>
            </a:r>
            <a:r>
              <a:rPr sz="5200" spc="-370" dirty="0"/>
              <a:t>denn…</a:t>
            </a:r>
            <a:endParaRPr sz="5200" dirty="0"/>
          </a:p>
        </p:txBody>
      </p:sp>
      <p:sp>
        <p:nvSpPr>
          <p:cNvPr id="7" name="object 7"/>
          <p:cNvSpPr txBox="1"/>
          <p:nvPr/>
        </p:nvSpPr>
        <p:spPr>
          <a:xfrm>
            <a:off x="4592718" y="2614670"/>
            <a:ext cx="9102725" cy="1035050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…der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ist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0" dirty="0">
                <a:solidFill>
                  <a:srgbClr val="FFFFFF"/>
                </a:solidFill>
                <a:latin typeface="Verdana"/>
                <a:cs typeface="Verdana"/>
              </a:rPr>
              <a:t>kurz: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Volksfeste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finden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9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Zentren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Städte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statt.</a:t>
            </a:r>
            <a:endParaRPr sz="24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095"/>
              </a:spcBef>
            </a:pP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Das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bedeutet,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sie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sind…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60996" y="4356057"/>
            <a:ext cx="1599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fußläufig...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88014" y="4356057"/>
            <a:ext cx="27120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mit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dem</a:t>
            </a:r>
            <a:r>
              <a:rPr sz="2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Fahrrad...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28754" y="4356057"/>
            <a:ext cx="46780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 err="1">
                <a:solidFill>
                  <a:srgbClr val="FFFFFF"/>
                </a:solidFill>
                <a:latin typeface="Century Gothic"/>
                <a:cs typeface="Century Gothic"/>
              </a:rPr>
              <a:t>oder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de-DE"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mit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dem</a:t>
            </a:r>
            <a:r>
              <a:rPr sz="2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ÖPNV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erreichbar.</a:t>
            </a:r>
            <a:endParaRPr sz="2400" dirty="0">
              <a:latin typeface="Century Gothic"/>
              <a:cs typeface="Century Goth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525782" y="4871317"/>
            <a:ext cx="7887970" cy="3371850"/>
            <a:chOff x="7525782" y="4871317"/>
            <a:chExt cx="7887970" cy="3371850"/>
          </a:xfrm>
        </p:grpSpPr>
        <p:pic>
          <p:nvPicPr>
            <p:cNvPr id="12" name="object 12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3882" y="4909417"/>
              <a:ext cx="3295509" cy="329550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63882" y="4909416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79694" y="4909417"/>
              <a:ext cx="3295510" cy="329550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079693" y="4909416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1712</Words>
  <Application>Microsoft Office PowerPoint</Application>
  <PresentationFormat>Benutzerdefiniert</PresentationFormat>
  <Paragraphs>285</Paragraphs>
  <Slides>54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54</vt:i4>
      </vt:variant>
    </vt:vector>
  </HeadingPairs>
  <TitlesOfParts>
    <vt:vector size="60" baseType="lpstr">
      <vt:lpstr>Arial</vt:lpstr>
      <vt:lpstr>Calibri</vt:lpstr>
      <vt:lpstr>Century Gothic</vt:lpstr>
      <vt:lpstr>Times New Roman</vt:lpstr>
      <vt:lpstr>Verdana</vt:lpstr>
      <vt:lpstr>Office Theme</vt:lpstr>
      <vt:lpstr>PowerPoint-Präsentation</vt:lpstr>
      <vt:lpstr>Wir stellen uns vor:</vt:lpstr>
      <vt:lpstr>Die Branche in Zahlen</vt:lpstr>
      <vt:lpstr>Ca. 200 Mio. Besucher auf deutschen Volksfesten jährlich!</vt:lpstr>
      <vt:lpstr>Volksfeste sorgen für Milliarden an Steuereinnahmen</vt:lpstr>
      <vt:lpstr>PowerPoint-Präsentation</vt:lpstr>
      <vt:lpstr>Wir sprechen über</vt:lpstr>
      <vt:lpstr>Nachhaltigkeit auf Volksfesten</vt:lpstr>
      <vt:lpstr>Nachhaltigkeit beginnt schon mit dem Weg zum Volksfest, denn…</vt:lpstr>
      <vt:lpstr>Und wenn das Auto tatsächlich für unverzichtbar gehalten wird...</vt:lpstr>
      <vt:lpstr>Auch die Wege der Schausteller sind meist kurz.</vt:lpstr>
      <vt:lpstr>Nachhaltigkeit beudeutet auch Rücksicht...</vt:lpstr>
      <vt:lpstr>Nachhaltigkeit im täglichen Umgang…</vt:lpstr>
      <vt:lpstr>PowerPoint-Präsentation</vt:lpstr>
      <vt:lpstr>37%</vt:lpstr>
      <vt:lpstr>PowerPoint-Präsentation</vt:lpstr>
      <vt:lpstr>Vegane und vegetarische Speisen gab es bei uns schon, bevor die Begriffe zu Werbebotschaften wurden….</vt:lpstr>
      <vt:lpstr>PowerPoint-Präsentation</vt:lpstr>
      <vt:lpstr>PowerPoint-Präsentation</vt:lpstr>
      <vt:lpstr>Die nächste Sparte</vt:lpstr>
      <vt:lpstr>…nutzen die neueste (LED-) Technik.</vt:lpstr>
      <vt:lpstr>Historische Fahrgeschäfte und Schaustellerfahrzeuge werden nicht verschrottet</vt:lpstr>
      <vt:lpstr>Die nächste Sparte</vt:lpstr>
      <vt:lpstr>Erste Spielwarenhersteller beliefern die Branche mit Spielwaren aus recycelten Materialien.</vt:lpstr>
      <vt:lpstr>Das ist noch nicht die Regel, aber die Branche hat sich auch hier auf den Weg gemacht:</vt:lpstr>
      <vt:lpstr>Was alle Geschäfte auf dem Volksfest eint...</vt:lpstr>
      <vt:lpstr>sie benötigen Strom!</vt:lpstr>
      <vt:lpstr>Immer häufiger stammt der aus erneuerbaren Energien!</vt:lpstr>
      <vt:lpstr>Das größte Volksfest Nordrhein- Westfalens nutzt grünen Strom!</vt:lpstr>
      <vt:lpstr>Auch das größte Volksfest Baden-Württembergs!</vt:lpstr>
      <vt:lpstr>Auch auf der Düsseldorfer Rheinkirmes gilt: Spaß ohne Reue!</vt:lpstr>
      <vt:lpstr>Und noch eines von vielen Beispielen!</vt:lpstr>
      <vt:lpstr>Der Stromverbrauch unser Volksfeste sinkt kontinuierlich!</vt:lpstr>
      <vt:lpstr>Wir gehen noch einen Schritt weiter und behaupten:</vt:lpstr>
      <vt:lpstr>Unsere These:</vt:lpstr>
      <vt:lpstr>PowerPoint-Präsentation</vt:lpstr>
      <vt:lpstr>Es gibt weitere Besipiele:</vt:lpstr>
      <vt:lpstr>Weihnachtsmärkte sind sogar noch sparsamer!</vt:lpstr>
      <vt:lpstr>PowerPoint-Präsentation</vt:lpstr>
      <vt:lpstr>Fallbeispiel I: Der Single</vt:lpstr>
      <vt:lpstr>Fallbeispiel II: Die Familie mit zwei Kindern</vt:lpstr>
      <vt:lpstr>Fallbeispiel III: Das Paar</vt:lpstr>
      <vt:lpstr>Unsere Studie in den Medien:</vt:lpstr>
      <vt:lpstr>PowerPoint-Präsentation</vt:lpstr>
      <vt:lpstr>PowerPoint-Präsentation</vt:lpstr>
      <vt:lpstr>… Feuerwerke stellen traditionsreiche Höhepunkte der Volksfeste dar.</vt:lpstr>
      <vt:lpstr>PowerPoint-Präsentation</vt:lpstr>
      <vt:lpstr>Wo wollen wir hin?</vt:lpstr>
      <vt:lpstr>PowerPoint-Präsentation</vt:lpstr>
      <vt:lpstr>Aber...</vt:lpstr>
      <vt:lpstr>Und viele Menschen freuen sich nach dem Karussell fahren eben auf ihr...</vt:lpstr>
      <vt:lpstr>... frisch gezapftes Bier und…</vt:lpstr>
      <vt:lpstr>... ihre knackige Bratwurst!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Nachhaltiges Wirtschaften auf Festen und Märkten. Das zielgruppenorientierte Aufarbeiten eines immer wichtigeren Themas.</dc:title>
  <dc:creator>Philipp</dc:creator>
  <cp:keywords>DAF2A4XSbP0,BAD8T-5tdXg</cp:keywords>
  <cp:lastModifiedBy>Lukas Sutter</cp:lastModifiedBy>
  <cp:revision>12</cp:revision>
  <dcterms:created xsi:type="dcterms:W3CDTF">2024-01-22T09:28:14Z</dcterms:created>
  <dcterms:modified xsi:type="dcterms:W3CDTF">2024-09-19T14:00:47Z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2024-01-11T00:00:00Z</vt:filetime>
  </property>
  <property fmtid="{D5CDD505-2E9C-101B-9397-08002B2CF9AE}" pid="3" name="Creator">
    <vt:lpwstr>Canva</vt:lpwstr>
  </property>
  <property fmtid="{D5CDD505-2E9C-101B-9397-08002B2CF9AE}" pid="4" name="LastSaved">
    <vt:filetime>2024-01-22T00:00:00Z</vt:filetime>
  </property>
  <property fmtid="{D5CDD505-2E9C-101B-9397-08002B2CF9AE}" pid="5" name="Producer">
    <vt:lpwstr>Canva</vt:lpwstr>
  </property>
</Properties>
</file>